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9" r:id="rId7"/>
    <p:sldId id="270" r:id="rId8"/>
    <p:sldId id="265" r:id="rId9"/>
    <p:sldId id="260" r:id="rId10"/>
    <p:sldId id="261" r:id="rId11"/>
    <p:sldId id="262" r:id="rId12"/>
    <p:sldId id="263" r:id="rId13"/>
    <p:sldId id="264"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70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CA48184-FA4A-4B78-91F9-27CC9D731F25}" type="datetimeFigureOut">
              <a:rPr lang="en-IE" smtClean="0"/>
              <a:t>26/02/2013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27840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CA48184-FA4A-4B78-91F9-27CC9D731F25}" type="datetimeFigureOut">
              <a:rPr lang="en-IE" smtClean="0"/>
              <a:t>26/02/2013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188200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CA48184-FA4A-4B78-91F9-27CC9D731F25}" type="datetimeFigureOut">
              <a:rPr lang="en-IE" smtClean="0"/>
              <a:t>26/02/2013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370081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CA48184-FA4A-4B78-91F9-27CC9D731F25}" type="datetimeFigureOut">
              <a:rPr lang="en-IE" smtClean="0"/>
              <a:t>26/02/2013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346124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48184-FA4A-4B78-91F9-27CC9D731F25}" type="datetimeFigureOut">
              <a:rPr lang="en-IE" smtClean="0"/>
              <a:t>26/02/2013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309775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CA48184-FA4A-4B78-91F9-27CC9D731F25}" type="datetimeFigureOut">
              <a:rPr lang="en-IE" smtClean="0"/>
              <a:t>26/02/2013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332657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CA48184-FA4A-4B78-91F9-27CC9D731F25}" type="datetimeFigureOut">
              <a:rPr lang="en-IE" smtClean="0"/>
              <a:t>26/02/2013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171366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CA48184-FA4A-4B78-91F9-27CC9D731F25}" type="datetimeFigureOut">
              <a:rPr lang="en-IE" smtClean="0"/>
              <a:t>26/02/2013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245240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48184-FA4A-4B78-91F9-27CC9D731F25}" type="datetimeFigureOut">
              <a:rPr lang="en-IE" smtClean="0"/>
              <a:t>26/02/2013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15489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48184-FA4A-4B78-91F9-27CC9D731F25}" type="datetimeFigureOut">
              <a:rPr lang="en-IE" smtClean="0"/>
              <a:t>26/02/2013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418118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48184-FA4A-4B78-91F9-27CC9D731F25}" type="datetimeFigureOut">
              <a:rPr lang="en-IE" smtClean="0"/>
              <a:t>26/02/2013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6929389-992E-4CEC-9918-6E3939DD3648}" type="slidenum">
              <a:rPr lang="en-IE" smtClean="0"/>
              <a:t>‹#›</a:t>
            </a:fld>
            <a:endParaRPr lang="en-IE"/>
          </a:p>
        </p:txBody>
      </p:sp>
    </p:spTree>
    <p:extLst>
      <p:ext uri="{BB962C8B-B14F-4D97-AF65-F5344CB8AC3E}">
        <p14:creationId xmlns:p14="http://schemas.microsoft.com/office/powerpoint/2010/main" val="3543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48184-FA4A-4B78-91F9-27CC9D731F25}" type="datetimeFigureOut">
              <a:rPr lang="en-IE" smtClean="0"/>
              <a:t>26/02/2013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29389-992E-4CEC-9918-6E3939DD3648}" type="slidenum">
              <a:rPr lang="en-IE" smtClean="0"/>
              <a:t>‹#›</a:t>
            </a:fld>
            <a:endParaRPr lang="en-IE"/>
          </a:p>
        </p:txBody>
      </p:sp>
    </p:spTree>
    <p:extLst>
      <p:ext uri="{BB962C8B-B14F-4D97-AF65-F5344CB8AC3E}">
        <p14:creationId xmlns:p14="http://schemas.microsoft.com/office/powerpoint/2010/main" val="1800317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Elizabeth Bishop</a:t>
            </a:r>
            <a:endParaRPr lang="en-IE" dirty="0"/>
          </a:p>
        </p:txBody>
      </p:sp>
    </p:spTree>
    <p:extLst>
      <p:ext uri="{BB962C8B-B14F-4D97-AF65-F5344CB8AC3E}">
        <p14:creationId xmlns:p14="http://schemas.microsoft.com/office/powerpoint/2010/main" val="4240437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Grief</a:t>
            </a:r>
            <a:endParaRPr lang="en-IE" dirty="0"/>
          </a:p>
        </p:txBody>
      </p:sp>
      <p:sp>
        <p:nvSpPr>
          <p:cNvPr id="3" name="Content Placeholder 2"/>
          <p:cNvSpPr>
            <a:spLocks noGrp="1"/>
          </p:cNvSpPr>
          <p:nvPr>
            <p:ph idx="1"/>
          </p:nvPr>
        </p:nvSpPr>
        <p:spPr/>
        <p:txBody>
          <a:bodyPr/>
          <a:lstStyle/>
          <a:p>
            <a:endParaRPr lang="en-IE" dirty="0"/>
          </a:p>
        </p:txBody>
      </p:sp>
    </p:spTree>
    <p:extLst>
      <p:ext uri="{BB962C8B-B14F-4D97-AF65-F5344CB8AC3E}">
        <p14:creationId xmlns:p14="http://schemas.microsoft.com/office/powerpoint/2010/main" val="342173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Loss of Childhood Innocence</a:t>
            </a:r>
            <a:endParaRPr lang="en-IE" dirty="0"/>
          </a:p>
        </p:txBody>
      </p:sp>
      <p:sp>
        <p:nvSpPr>
          <p:cNvPr id="3" name="Content Placeholder 2"/>
          <p:cNvSpPr>
            <a:spLocks noGrp="1"/>
          </p:cNvSpPr>
          <p:nvPr>
            <p:ph idx="1"/>
          </p:nvPr>
        </p:nvSpPr>
        <p:spPr/>
        <p:txBody>
          <a:bodyPr/>
          <a:lstStyle/>
          <a:p>
            <a:endParaRPr lang="en-IE"/>
          </a:p>
        </p:txBody>
      </p:sp>
    </p:spTree>
    <p:extLst>
      <p:ext uri="{BB962C8B-B14F-4D97-AF65-F5344CB8AC3E}">
        <p14:creationId xmlns:p14="http://schemas.microsoft.com/office/powerpoint/2010/main" val="388188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chaotic nature of existence</a:t>
            </a:r>
            <a:endParaRPr lang="en-IE" dirty="0"/>
          </a:p>
        </p:txBody>
      </p:sp>
      <p:sp>
        <p:nvSpPr>
          <p:cNvPr id="3" name="Content Placeholder 2"/>
          <p:cNvSpPr>
            <a:spLocks noGrp="1"/>
          </p:cNvSpPr>
          <p:nvPr>
            <p:ph idx="1"/>
          </p:nvPr>
        </p:nvSpPr>
        <p:spPr/>
        <p:txBody>
          <a:bodyPr/>
          <a:lstStyle/>
          <a:p>
            <a:endParaRPr lang="en-IE"/>
          </a:p>
        </p:txBody>
      </p:sp>
    </p:spTree>
    <p:extLst>
      <p:ext uri="{BB962C8B-B14F-4D97-AF65-F5344CB8AC3E}">
        <p14:creationId xmlns:p14="http://schemas.microsoft.com/office/powerpoint/2010/main" val="3813664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a:t>
            </a:r>
            <a:r>
              <a:rPr lang="en-IE" dirty="0" smtClean="0"/>
              <a:t>ravel</a:t>
            </a:r>
            <a:endParaRPr lang="en-IE" dirty="0"/>
          </a:p>
        </p:txBody>
      </p:sp>
      <p:sp>
        <p:nvSpPr>
          <p:cNvPr id="3" name="Content Placeholder 2"/>
          <p:cNvSpPr>
            <a:spLocks noGrp="1"/>
          </p:cNvSpPr>
          <p:nvPr>
            <p:ph idx="1"/>
          </p:nvPr>
        </p:nvSpPr>
        <p:spPr/>
        <p:txBody>
          <a:bodyPr/>
          <a:lstStyle/>
          <a:p>
            <a:endParaRPr lang="en-IE"/>
          </a:p>
        </p:txBody>
      </p:sp>
    </p:spTree>
    <p:extLst>
      <p:ext uri="{BB962C8B-B14F-4D97-AF65-F5344CB8AC3E}">
        <p14:creationId xmlns:p14="http://schemas.microsoft.com/office/powerpoint/2010/main" val="3127052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Note how Bishop writes about experiences </a:t>
            </a:r>
            <a:r>
              <a:rPr lang="en-IE" i="1" dirty="0"/>
              <a:t>(I caught a tremendous fish) </a:t>
            </a:r>
            <a:r>
              <a:rPr lang="en-IE" dirty="0"/>
              <a:t>rather than emotion from first principles. This is more characteristic of American poetry</a:t>
            </a:r>
          </a:p>
        </p:txBody>
      </p:sp>
    </p:spTree>
    <p:extLst>
      <p:ext uri="{BB962C8B-B14F-4D97-AF65-F5344CB8AC3E}">
        <p14:creationId xmlns:p14="http://schemas.microsoft.com/office/powerpoint/2010/main" val="493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a:t>Bishop's poetic voice is very distinct. She combines a fine-tuned sense of poetic formality with an elegant lightness of phrase, and she is never afraid of striking a conversational tone. </a:t>
            </a:r>
            <a:endParaRPr lang="en-IE" dirty="0" smtClean="0"/>
          </a:p>
          <a:p>
            <a:r>
              <a:rPr lang="en-IE" dirty="0"/>
              <a:t> Also, her work is replete with vivid imagery and striking metaphors, and the keenness of her perception of the details of the world about her is remarkable.</a:t>
            </a:r>
          </a:p>
        </p:txBody>
      </p:sp>
    </p:spTree>
    <p:extLst>
      <p:ext uri="{BB962C8B-B14F-4D97-AF65-F5344CB8AC3E}">
        <p14:creationId xmlns:p14="http://schemas.microsoft.com/office/powerpoint/2010/main" val="192653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Childhood</a:t>
            </a:r>
            <a:endParaRPr lang="en-IE" dirty="0"/>
          </a:p>
        </p:txBody>
      </p:sp>
      <p:sp>
        <p:nvSpPr>
          <p:cNvPr id="3" name="Content Placeholder 2"/>
          <p:cNvSpPr>
            <a:spLocks noGrp="1"/>
          </p:cNvSpPr>
          <p:nvPr>
            <p:ph idx="1"/>
          </p:nvPr>
        </p:nvSpPr>
        <p:spPr/>
        <p:txBody>
          <a:bodyPr/>
          <a:lstStyle/>
          <a:p>
            <a:r>
              <a:rPr lang="en-IE" dirty="0"/>
              <a:t>born on 8 February </a:t>
            </a:r>
            <a:r>
              <a:rPr lang="en-IE" dirty="0" smtClean="0"/>
              <a:t>1911 in </a:t>
            </a:r>
            <a:r>
              <a:rPr lang="en-IE" dirty="0"/>
              <a:t>Massachusetts</a:t>
            </a:r>
            <a:endParaRPr lang="en-IE" dirty="0" smtClean="0"/>
          </a:p>
          <a:p>
            <a:r>
              <a:rPr lang="en-IE" dirty="0" smtClean="0"/>
              <a:t>Father died when she was a baby</a:t>
            </a:r>
          </a:p>
          <a:p>
            <a:r>
              <a:rPr lang="en-IE" dirty="0" smtClean="0"/>
              <a:t>Mother suffered from a mental illness</a:t>
            </a:r>
          </a:p>
          <a:p>
            <a:r>
              <a:rPr lang="en-IE" dirty="0" smtClean="0"/>
              <a:t>Brought up by grandparents and aunts</a:t>
            </a:r>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149080"/>
            <a:ext cx="13335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s://encrypted-tbn3.gstatic.com/images?q=tbn:ANd9GcRv5SrjWhbZC1K_5otioPHxJpaLXGbZLfR28BwFW_OBlvuFycPyj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4342430"/>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0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Main Themes</a:t>
            </a:r>
            <a:endParaRPr lang="en-IE" dirty="0"/>
          </a:p>
        </p:txBody>
      </p:sp>
      <p:sp>
        <p:nvSpPr>
          <p:cNvPr id="3" name="Content Placeholder 2"/>
          <p:cNvSpPr>
            <a:spLocks noGrp="1"/>
          </p:cNvSpPr>
          <p:nvPr>
            <p:ph idx="1"/>
          </p:nvPr>
        </p:nvSpPr>
        <p:spPr>
          <a:xfrm>
            <a:off x="179512" y="1340768"/>
            <a:ext cx="8784976" cy="5517232"/>
          </a:xfrm>
        </p:spPr>
        <p:txBody>
          <a:bodyPr/>
          <a:lstStyle/>
          <a:p>
            <a:r>
              <a:rPr lang="en-IE" dirty="0" smtClean="0"/>
              <a:t>CHILDHOOD</a:t>
            </a:r>
          </a:p>
          <a:p>
            <a:r>
              <a:rPr lang="en-IE" dirty="0" smtClean="0"/>
              <a:t>Childhood is presented as a precious entity which is threatened by external factors.</a:t>
            </a:r>
          </a:p>
          <a:p>
            <a:r>
              <a:rPr lang="en-IE" dirty="0" smtClean="0"/>
              <a:t>Her Father died when she was only 8 months old and her Mother went insane with grief, being institutionalised when her daughter was 5 years old.</a:t>
            </a:r>
            <a:endParaRPr lang="en-IE" dirty="0"/>
          </a:p>
        </p:txBody>
      </p:sp>
    </p:spTree>
    <p:extLst>
      <p:ext uri="{BB962C8B-B14F-4D97-AF65-F5344CB8AC3E}">
        <p14:creationId xmlns:p14="http://schemas.microsoft.com/office/powerpoint/2010/main" val="109912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445624" cy="5760640"/>
          </a:xfrm>
        </p:spPr>
        <p:txBody>
          <a:bodyPr>
            <a:normAutofit/>
          </a:bodyPr>
          <a:lstStyle/>
          <a:p>
            <a:r>
              <a:rPr lang="en-IE" dirty="0" smtClean="0"/>
              <a:t>Bishop was raised by various family members and, as a result, never felt that there was a place she could call home.</a:t>
            </a:r>
          </a:p>
          <a:p>
            <a:endParaRPr lang="en-IE" dirty="0" smtClean="0"/>
          </a:p>
          <a:p>
            <a:r>
              <a:rPr lang="en-IE" dirty="0" smtClean="0"/>
              <a:t>Her happiest childhood days were spent under the care of her Maternal grandmother at Great village, Nova Scotia and many of the places described by Bishop in her poems reflect various aspects of this idyllic place.</a:t>
            </a:r>
            <a:endParaRPr lang="en-IE" dirty="0"/>
          </a:p>
        </p:txBody>
      </p:sp>
    </p:spTree>
    <p:extLst>
      <p:ext uri="{BB962C8B-B14F-4D97-AF65-F5344CB8AC3E}">
        <p14:creationId xmlns:p14="http://schemas.microsoft.com/office/powerpoint/2010/main" val="204679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Bishop's poetry displays her need throughout her life to find stability and order. Or rather, not so much to find stability and order as to create them. </a:t>
            </a:r>
          </a:p>
        </p:txBody>
      </p:sp>
    </p:spTree>
    <p:extLst>
      <p:ext uri="{BB962C8B-B14F-4D97-AF65-F5344CB8AC3E}">
        <p14:creationId xmlns:p14="http://schemas.microsoft.com/office/powerpoint/2010/main" val="2075371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 She could not believe in the existence of God or of any transcendental source or guarantee of order, but she regretted not being able to do so. She wished the world were a more ordered place, but she knew that she had to create the order herself, and it is her poetry that allowed her to do so.</a:t>
            </a:r>
          </a:p>
        </p:txBody>
      </p:sp>
    </p:spTree>
    <p:extLst>
      <p:ext uri="{BB962C8B-B14F-4D97-AF65-F5344CB8AC3E}">
        <p14:creationId xmlns:p14="http://schemas.microsoft.com/office/powerpoint/2010/main" val="371802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spTree>
    <p:extLst>
      <p:ext uri="{BB962C8B-B14F-4D97-AF65-F5344CB8AC3E}">
        <p14:creationId xmlns:p14="http://schemas.microsoft.com/office/powerpoint/2010/main" val="399417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You could argue that Bishop was traumatised by the events of her youth and that she never really knew her parents. </a:t>
            </a:r>
            <a:endParaRPr lang="en-IE" dirty="0" smtClean="0"/>
          </a:p>
          <a:p>
            <a:r>
              <a:rPr lang="en-IE" dirty="0"/>
              <a:t> She received an inheritance that allowed her to not have to work for most of her life. </a:t>
            </a:r>
            <a:endParaRPr lang="en-IE" dirty="0" smtClean="0"/>
          </a:p>
          <a:p>
            <a:r>
              <a:rPr lang="en-IE" dirty="0" smtClean="0"/>
              <a:t>Wrote 1700 poems in her life</a:t>
            </a:r>
            <a:endParaRPr lang="en-IE" dirty="0"/>
          </a:p>
        </p:txBody>
      </p:sp>
    </p:spTree>
    <p:extLst>
      <p:ext uri="{BB962C8B-B14F-4D97-AF65-F5344CB8AC3E}">
        <p14:creationId xmlns:p14="http://schemas.microsoft.com/office/powerpoint/2010/main" val="4162488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Death</a:t>
            </a:r>
            <a:endParaRPr lang="en-IE" dirty="0"/>
          </a:p>
        </p:txBody>
      </p:sp>
      <p:sp>
        <p:nvSpPr>
          <p:cNvPr id="3" name="Content Placeholder 2"/>
          <p:cNvSpPr>
            <a:spLocks noGrp="1"/>
          </p:cNvSpPr>
          <p:nvPr>
            <p:ph idx="1"/>
          </p:nvPr>
        </p:nvSpPr>
        <p:spPr/>
        <p:txBody>
          <a:bodyPr/>
          <a:lstStyle/>
          <a:p>
            <a:endParaRPr lang="en-IE" dirty="0"/>
          </a:p>
        </p:txBody>
      </p:sp>
    </p:spTree>
    <p:extLst>
      <p:ext uri="{BB962C8B-B14F-4D97-AF65-F5344CB8AC3E}">
        <p14:creationId xmlns:p14="http://schemas.microsoft.com/office/powerpoint/2010/main" val="3418183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220</Words>
  <Application>Microsoft Office PowerPoint</Application>
  <PresentationFormat>On-screen Show (4:3)</PresentationFormat>
  <Paragraphs>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Elizabeth Bishop</vt:lpstr>
      <vt:lpstr>Childhood</vt:lpstr>
      <vt:lpstr>Main Themes</vt:lpstr>
      <vt:lpstr>PowerPoint Presentation</vt:lpstr>
      <vt:lpstr>PowerPoint Presentation</vt:lpstr>
      <vt:lpstr>PowerPoint Presentation</vt:lpstr>
      <vt:lpstr>PowerPoint Presentation</vt:lpstr>
      <vt:lpstr>PowerPoint Presentation</vt:lpstr>
      <vt:lpstr>Death</vt:lpstr>
      <vt:lpstr>Grief</vt:lpstr>
      <vt:lpstr>Loss of Childhood Innocence</vt:lpstr>
      <vt:lpstr>The chaotic nature of existence</vt:lpstr>
      <vt:lpstr>Travel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 Bishop</dc:title>
  <dc:creator>Ciara</dc:creator>
  <cp:lastModifiedBy>Ciara</cp:lastModifiedBy>
  <cp:revision>4</cp:revision>
  <dcterms:created xsi:type="dcterms:W3CDTF">2013-02-26T09:58:46Z</dcterms:created>
  <dcterms:modified xsi:type="dcterms:W3CDTF">2013-02-26T11:01:26Z</dcterms:modified>
</cp:coreProperties>
</file>