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10/11/2016</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10/11/2016</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10/11/2016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10/11/2016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10/11/2016</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smtClean="0"/>
              <a:t>Eavan</a:t>
            </a:r>
            <a:r>
              <a:rPr lang="en-IE" dirty="0" smtClean="0"/>
              <a:t> </a:t>
            </a:r>
            <a:r>
              <a:rPr lang="en-IE" dirty="0" smtClean="0"/>
              <a:t>Boland – Child of our time</a:t>
            </a: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30391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Adults should have taught this child nursery rhymes and songs and the child, like all children, should have been put to bed with its soft toys ''the animals you took to bed,'' but instead, the child was murdered by the adult world. </a:t>
            </a:r>
          </a:p>
        </p:txBody>
      </p:sp>
    </p:spTree>
    <p:extLst>
      <p:ext uri="{BB962C8B-B14F-4D97-AF65-F5344CB8AC3E}">
        <p14:creationId xmlns:p14="http://schemas.microsoft.com/office/powerpoint/2010/main" val="1100954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200" dirty="0"/>
              <a:t> The adult world has not protected this child and Boland clearly feels that we are all responsible.  She does not talk about the ''they'' who let the child down but rather the ''we.''</a:t>
            </a:r>
          </a:p>
        </p:txBody>
      </p:sp>
    </p:spTree>
    <p:extLst>
      <p:ext uri="{BB962C8B-B14F-4D97-AF65-F5344CB8AC3E}">
        <p14:creationId xmlns:p14="http://schemas.microsoft.com/office/powerpoint/2010/main" val="324655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3</a:t>
            </a:r>
            <a:endParaRPr lang="en-IE" dirty="0"/>
          </a:p>
        </p:txBody>
      </p:sp>
      <p:sp>
        <p:nvSpPr>
          <p:cNvPr id="3" name="Content Placeholder 2"/>
          <p:cNvSpPr>
            <a:spLocks noGrp="1"/>
          </p:cNvSpPr>
          <p:nvPr>
            <p:ph idx="1"/>
          </p:nvPr>
        </p:nvSpPr>
        <p:spPr/>
        <p:txBody>
          <a:bodyPr>
            <a:normAutofit/>
          </a:bodyPr>
          <a:lstStyle/>
          <a:p>
            <a:r>
              <a:rPr lang="en-IE" sz="2800" dirty="0"/>
              <a:t>From the death of this child, Boland says, lessons must be learnt.  We must rebuild the world anew for the child's sake</a:t>
            </a:r>
            <a:r>
              <a:rPr lang="en-IE" sz="2800" dirty="0" smtClean="0"/>
              <a:t>.</a:t>
            </a:r>
          </a:p>
          <a:p>
            <a:r>
              <a:rPr lang="en-IE" sz="2800" dirty="0"/>
              <a:t>She addresses the child once again and admits, in a </a:t>
            </a:r>
            <a:r>
              <a:rPr lang="en-IE" sz="2800" dirty="0" err="1"/>
              <a:t>heartbreaking</a:t>
            </a:r>
            <a:r>
              <a:rPr lang="en-IE" sz="2800" dirty="0"/>
              <a:t> line, that ''our times have robbed your cradle.'' </a:t>
            </a:r>
          </a:p>
        </p:txBody>
      </p:sp>
    </p:spTree>
    <p:extLst>
      <p:ext uri="{BB962C8B-B14F-4D97-AF65-F5344CB8AC3E}">
        <p14:creationId xmlns:p14="http://schemas.microsoft.com/office/powerpoint/2010/main" val="3305130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The poem ends with a wish that the child will find peace in the next world.  His ''final sleep'' means that when he next wakes, it will be in another place.  Might there also be a suggestion that the child's death may have awoken us to our senses? </a:t>
            </a:r>
          </a:p>
        </p:txBody>
      </p:sp>
    </p:spTree>
    <p:extLst>
      <p:ext uri="{BB962C8B-B14F-4D97-AF65-F5344CB8AC3E}">
        <p14:creationId xmlns:p14="http://schemas.microsoft.com/office/powerpoint/2010/main" val="2254522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Background</a:t>
            </a:r>
            <a:endParaRPr lang="en-IE" dirty="0"/>
          </a:p>
        </p:txBody>
      </p:sp>
      <p:sp>
        <p:nvSpPr>
          <p:cNvPr id="3" name="Content Placeholder 2"/>
          <p:cNvSpPr>
            <a:spLocks noGrp="1"/>
          </p:cNvSpPr>
          <p:nvPr>
            <p:ph idx="1"/>
          </p:nvPr>
        </p:nvSpPr>
        <p:spPr/>
        <p:txBody>
          <a:bodyPr>
            <a:normAutofit/>
          </a:bodyPr>
          <a:lstStyle/>
          <a:p>
            <a:r>
              <a:rPr lang="en-IE" sz="3200" dirty="0"/>
              <a:t>17 May 1974</a:t>
            </a:r>
          </a:p>
          <a:p>
            <a:r>
              <a:rPr lang="en-IE" sz="3200" dirty="0" smtClean="0"/>
              <a:t>Boland </a:t>
            </a:r>
            <a:r>
              <a:rPr lang="en-IE" sz="3200" dirty="0"/>
              <a:t>wrote this poem in response to a photograph of a fireman carrying the body of a dead child from the debris of the Dublin bombing in May 1974.  The poem is dedicated to Aengus, a friend's son who died a cot death at the time Boland was writing the poem. </a:t>
            </a:r>
          </a:p>
        </p:txBody>
      </p:sp>
    </p:spTree>
    <p:extLst>
      <p:ext uri="{BB962C8B-B14F-4D97-AF65-F5344CB8AC3E}">
        <p14:creationId xmlns:p14="http://schemas.microsoft.com/office/powerpoint/2010/main" val="81957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Dublin and Monaghan Bombings</a:t>
            </a:r>
            <a:endParaRPr lang="en-IE" dirty="0"/>
          </a:p>
        </p:txBody>
      </p:sp>
      <p:sp>
        <p:nvSpPr>
          <p:cNvPr id="3" name="Content Placeholder 2"/>
          <p:cNvSpPr>
            <a:spLocks noGrp="1"/>
          </p:cNvSpPr>
          <p:nvPr>
            <p:ph idx="1"/>
          </p:nvPr>
        </p:nvSpPr>
        <p:spPr/>
        <p:txBody>
          <a:bodyPr/>
          <a:lstStyle/>
          <a:p>
            <a:endParaRPr lang="en-IE" dirty="0"/>
          </a:p>
        </p:txBody>
      </p:sp>
    </p:spTree>
    <p:extLst>
      <p:ext uri="{BB962C8B-B14F-4D97-AF65-F5344CB8AC3E}">
        <p14:creationId xmlns:p14="http://schemas.microsoft.com/office/powerpoint/2010/main" val="358537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Theme</a:t>
            </a:r>
          </a:p>
        </p:txBody>
      </p:sp>
      <p:sp>
        <p:nvSpPr>
          <p:cNvPr id="3" name="Content Placeholder 2"/>
          <p:cNvSpPr>
            <a:spLocks noGrp="1"/>
          </p:cNvSpPr>
          <p:nvPr>
            <p:ph idx="1"/>
          </p:nvPr>
        </p:nvSpPr>
        <p:spPr>
          <a:xfrm>
            <a:off x="711200" y="1814285"/>
            <a:ext cx="10871200" cy="4630057"/>
          </a:xfrm>
        </p:spPr>
        <p:txBody>
          <a:bodyPr>
            <a:noAutofit/>
          </a:bodyPr>
          <a:lstStyle/>
          <a:p>
            <a:r>
              <a:rPr lang="en-IE" sz="3200" dirty="0"/>
              <a:t>This poem examines the cost of political violence.  The child is an innocent victim of the troubles and the poet wonders if any sense can be made of such an act.  </a:t>
            </a:r>
            <a:endParaRPr lang="en-IE" sz="3200" dirty="0" smtClean="0"/>
          </a:p>
          <a:p>
            <a:r>
              <a:rPr lang="en-IE" sz="3200" dirty="0" smtClean="0"/>
              <a:t>She </a:t>
            </a:r>
            <a:r>
              <a:rPr lang="en-IE" sz="3200" dirty="0"/>
              <a:t>says that our responsibility, ultimately, is to ensure that our children are safe and protected. That is the job of adults and in this case, they have failed miserably.  </a:t>
            </a:r>
            <a:endParaRPr lang="en-IE" sz="3200" dirty="0" smtClean="0"/>
          </a:p>
        </p:txBody>
      </p:sp>
    </p:spTree>
    <p:extLst>
      <p:ext uri="{BB962C8B-B14F-4D97-AF65-F5344CB8AC3E}">
        <p14:creationId xmlns:p14="http://schemas.microsoft.com/office/powerpoint/2010/main" val="38091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She does not point the finger of blame at others but says we are all culpable in this.  Our ''idle talk'' can lead to horrific acts of violence and none of us are without blame.  The only real innocent is the ''child of our time'' who dies before his time.</a:t>
            </a:r>
          </a:p>
          <a:p>
            <a:endParaRPr lang="en-IE" sz="2800" dirty="0"/>
          </a:p>
        </p:txBody>
      </p:sp>
    </p:spTree>
    <p:extLst>
      <p:ext uri="{BB962C8B-B14F-4D97-AF65-F5344CB8AC3E}">
        <p14:creationId xmlns:p14="http://schemas.microsoft.com/office/powerpoint/2010/main" val="2898495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Tone</a:t>
            </a:r>
            <a:endParaRPr lang="en-IE" dirty="0"/>
          </a:p>
        </p:txBody>
      </p:sp>
      <p:sp>
        <p:nvSpPr>
          <p:cNvPr id="3" name="Content Placeholder 2"/>
          <p:cNvSpPr>
            <a:spLocks noGrp="1"/>
          </p:cNvSpPr>
          <p:nvPr>
            <p:ph idx="1"/>
          </p:nvPr>
        </p:nvSpPr>
        <p:spPr/>
        <p:txBody>
          <a:bodyPr>
            <a:noAutofit/>
          </a:bodyPr>
          <a:lstStyle/>
          <a:p>
            <a:r>
              <a:rPr lang="en-IE" sz="3200" dirty="0"/>
              <a:t>The tone in this poem is one of sadness and of regret.  The poet is mourning the loss of the innocent child.  She is also reproachful: pointing out that we, as adults, have to take our share of the blame for what has happened.  </a:t>
            </a:r>
          </a:p>
        </p:txBody>
      </p:sp>
    </p:spTree>
    <p:extLst>
      <p:ext uri="{BB962C8B-B14F-4D97-AF65-F5344CB8AC3E}">
        <p14:creationId xmlns:p14="http://schemas.microsoft.com/office/powerpoint/2010/main" val="2073900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Summary </a:t>
            </a:r>
            <a:r>
              <a:rPr lang="en-IE" dirty="0" smtClean="0"/>
              <a:t>Stanza 1</a:t>
            </a:r>
            <a:endParaRPr lang="en-IE" dirty="0"/>
          </a:p>
        </p:txBody>
      </p:sp>
      <p:sp>
        <p:nvSpPr>
          <p:cNvPr id="3" name="Content Placeholder 2"/>
          <p:cNvSpPr>
            <a:spLocks noGrp="1"/>
          </p:cNvSpPr>
          <p:nvPr>
            <p:ph idx="1"/>
          </p:nvPr>
        </p:nvSpPr>
        <p:spPr/>
        <p:txBody>
          <a:bodyPr>
            <a:noAutofit/>
          </a:bodyPr>
          <a:lstStyle/>
          <a:p>
            <a:r>
              <a:rPr lang="en-IE" sz="2400" dirty="0"/>
              <a:t>Boland begins by saying that before this terrible event she didn't know any lullabies to soothe a child to sleep, but the shocking death of this child has prompted her to write a song or a poem. </a:t>
            </a:r>
            <a:endParaRPr lang="en-IE" sz="2400" dirty="0" smtClean="0"/>
          </a:p>
          <a:p>
            <a:r>
              <a:rPr lang="en-IE" sz="2400" dirty="0" smtClean="0"/>
              <a:t> By </a:t>
            </a:r>
            <a:r>
              <a:rPr lang="en-IE" sz="2400" dirty="0"/>
              <a:t>writing the poem, she is attempting to put some sort of order or structure on what has happened.  The bombing was so shockingly sudden and the results so devastating and chaotic that she may feel some sort of order is needed to make sense of it all. </a:t>
            </a:r>
            <a:endParaRPr lang="en-IE" sz="2400" dirty="0" smtClean="0"/>
          </a:p>
        </p:txBody>
      </p:sp>
    </p:spTree>
    <p:extLst>
      <p:ext uri="{BB962C8B-B14F-4D97-AF65-F5344CB8AC3E}">
        <p14:creationId xmlns:p14="http://schemas.microsoft.com/office/powerpoint/2010/main" val="111304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863600" y="854891"/>
            <a:ext cx="10058400" cy="3931920"/>
          </a:xfrm>
        </p:spPr>
        <p:txBody>
          <a:bodyPr>
            <a:noAutofit/>
          </a:bodyPr>
          <a:lstStyle/>
          <a:p>
            <a:r>
              <a:rPr lang="en-IE" sz="2800" dirty="0"/>
              <a:t>She says that the song ''takes from your final cry / Its tune.''  This is a </a:t>
            </a:r>
            <a:r>
              <a:rPr lang="en-IE" sz="2800" dirty="0" err="1"/>
              <a:t>heartbreaking</a:t>
            </a:r>
            <a:r>
              <a:rPr lang="en-IE" sz="2800" dirty="0"/>
              <a:t> image of the bewildered, anguished cry of a dying child.  It is from this sound, this cry, that Boland draws her inspiration; the child's cry is the reason for the song. </a:t>
            </a:r>
          </a:p>
          <a:p>
            <a:r>
              <a:rPr lang="en-IE" sz="2800" dirty="0" smtClean="0"/>
              <a:t>The </a:t>
            </a:r>
            <a:r>
              <a:rPr lang="en-IE" sz="2800" dirty="0"/>
              <a:t>poet wants to find some kind of ''reason'' in the murder of the young child but this seems almost impossible.  Boland is trying to make sense of what has happened, to find the rhythm of her poem in ''the discord of your murder''.   Still, she is faced with the inescapable fact that she is writing a song for a child who ''cannot listen.'' </a:t>
            </a:r>
          </a:p>
        </p:txBody>
      </p:sp>
    </p:spTree>
    <p:extLst>
      <p:ext uri="{BB962C8B-B14F-4D97-AF65-F5344CB8AC3E}">
        <p14:creationId xmlns:p14="http://schemas.microsoft.com/office/powerpoint/2010/main" val="834484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2</a:t>
            </a:r>
            <a:endParaRPr lang="en-IE" dirty="0"/>
          </a:p>
        </p:txBody>
      </p:sp>
      <p:sp>
        <p:nvSpPr>
          <p:cNvPr id="3" name="Content Placeholder 2"/>
          <p:cNvSpPr>
            <a:spLocks noGrp="1"/>
          </p:cNvSpPr>
          <p:nvPr>
            <p:ph idx="1"/>
          </p:nvPr>
        </p:nvSpPr>
        <p:spPr/>
        <p:txBody>
          <a:bodyPr>
            <a:normAutofit/>
          </a:bodyPr>
          <a:lstStyle/>
          <a:p>
            <a:r>
              <a:rPr lang="en-IE" sz="2800" dirty="0"/>
              <a:t>In speaking directly to the child and in referring to ''we'' when talking about how adults have failed to protect this child, Boland may be facing up to what she feels are our collective responsibilities to all children, everywhere. </a:t>
            </a:r>
          </a:p>
        </p:txBody>
      </p:sp>
    </p:spTree>
    <p:extLst>
      <p:ext uri="{BB962C8B-B14F-4D97-AF65-F5344CB8AC3E}">
        <p14:creationId xmlns:p14="http://schemas.microsoft.com/office/powerpoint/2010/main" val="3823016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11</TotalTime>
  <Words>707</Words>
  <Application>Microsoft Office PowerPoint</Application>
  <PresentationFormat>Widescreen</PresentationFormat>
  <Paragraphs>24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Garamond</vt:lpstr>
      <vt:lpstr>Savon</vt:lpstr>
      <vt:lpstr>Eavan Boland – Child of our time</vt:lpstr>
      <vt:lpstr>Background</vt:lpstr>
      <vt:lpstr>Dublin and Monaghan Bombings</vt:lpstr>
      <vt:lpstr>Theme</vt:lpstr>
      <vt:lpstr>PowerPoint Presentation</vt:lpstr>
      <vt:lpstr>Tone</vt:lpstr>
      <vt:lpstr>Summary Stanza 1</vt:lpstr>
      <vt:lpstr>PowerPoint Presentation</vt:lpstr>
      <vt:lpstr>Stanza 2</vt:lpstr>
      <vt:lpstr>PowerPoint Presentation</vt:lpstr>
      <vt:lpstr>PowerPoint Presentation</vt:lpstr>
      <vt:lpstr>Stanza 3</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 Boland – Child of our time</dc:title>
  <dc:creator>Ciara Deasy</dc:creator>
  <cp:lastModifiedBy>Ciara Deasy</cp:lastModifiedBy>
  <cp:revision>7</cp:revision>
  <dcterms:created xsi:type="dcterms:W3CDTF">2016-10-10T21:05:32Z</dcterms:created>
  <dcterms:modified xsi:type="dcterms:W3CDTF">2016-10-11T19:56:39Z</dcterms:modified>
</cp:coreProperties>
</file>