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02B406-7E9A-4B40-81C2-6092C5C6C078}" type="datetimeFigureOut">
              <a:rPr lang="en-IE" smtClean="0"/>
              <a:t>21/02/2012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50B332-18B7-4658-A7D5-EEA45295792B}" type="slidenum">
              <a:rPr lang="en-IE" smtClean="0"/>
              <a:t>‹#›</a:t>
            </a:fld>
            <a:endParaRPr lang="en-I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Eavan Boland</a:t>
            </a:r>
            <a:endParaRPr lang="en-IE" dirty="0"/>
          </a:p>
        </p:txBody>
      </p:sp>
      <p:pic>
        <p:nvPicPr>
          <p:cNvPr id="1026" name="Picture 2" descr="http://leavingcertenglish.net/wp-content/uploads/2011/11/Eavan_Bolan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63" y="1916832"/>
            <a:ext cx="347251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3012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(1944 – Present)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68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Points to Remember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992888" cy="5805264"/>
          </a:xfrm>
        </p:spPr>
        <p:txBody>
          <a:bodyPr>
            <a:normAutofit/>
          </a:bodyPr>
          <a:lstStyle/>
          <a:p>
            <a:r>
              <a:rPr lang="en-IE" dirty="0" smtClean="0"/>
              <a:t>In her poetic career, Eavan Boland has engaged with many socio-political ideas of her time and culture.</a:t>
            </a:r>
          </a:p>
          <a:p>
            <a:pPr marL="82296" indent="0">
              <a:buNone/>
            </a:pPr>
            <a:endParaRPr lang="en-IE" dirty="0" smtClean="0"/>
          </a:p>
          <a:p>
            <a:r>
              <a:rPr lang="en-IE" dirty="0" smtClean="0"/>
              <a:t>Boland has said that “the most formative years of all” were those she spent as a young wife and mother in her own suburban environment.</a:t>
            </a:r>
          </a:p>
          <a:p>
            <a:pPr marL="82296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124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131768"/>
          </a:xfrm>
        </p:spPr>
        <p:txBody>
          <a:bodyPr/>
          <a:lstStyle/>
          <a:p>
            <a:r>
              <a:rPr lang="en-IE" dirty="0"/>
              <a:t>Eavan Boland has said that for her, feminism has been an enabling perception</a:t>
            </a:r>
            <a:r>
              <a:rPr lang="en-IE" dirty="0" smtClean="0"/>
              <a:t>. In later years Boland’s interpretation of feminism broadened to include an examination of the position of women in the </a:t>
            </a:r>
            <a:r>
              <a:rPr lang="en-IE" dirty="0"/>
              <a:t>I</a:t>
            </a:r>
            <a:r>
              <a:rPr lang="en-IE" dirty="0" smtClean="0"/>
              <a:t>rish poetic tradition.</a:t>
            </a:r>
            <a:endParaRPr lang="en-IE" dirty="0"/>
          </a:p>
          <a:p>
            <a:r>
              <a:rPr lang="en-IE" dirty="0" smtClean="0"/>
              <a:t>In her prose writings Boland has developed her thesis that the complexity of real women’s lives has been diminished by the association of femininity and </a:t>
            </a:r>
            <a:r>
              <a:rPr lang="en-IE" dirty="0" err="1" smtClean="0"/>
              <a:t>Irishness</a:t>
            </a:r>
            <a:r>
              <a:rPr lang="en-IE" dirty="0" smtClean="0"/>
              <a:t> in poetic emblems such as Caitlin </a:t>
            </a: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Houlihan</a:t>
            </a:r>
            <a:r>
              <a:rPr lang="en-IE" dirty="0" smtClean="0"/>
              <a:t> and Dark </a:t>
            </a:r>
            <a:r>
              <a:rPr lang="en-IE" dirty="0" err="1" smtClean="0"/>
              <a:t>Rosaleen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260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548680"/>
            <a:ext cx="7602048" cy="5699720"/>
          </a:xfrm>
        </p:spPr>
        <p:txBody>
          <a:bodyPr/>
          <a:lstStyle/>
          <a:p>
            <a:r>
              <a:rPr lang="en-IE" dirty="0" smtClean="0"/>
              <a:t>Boland constantly seems to explore issues relating to the identity of the poet, the nature of poetic themes and the role of the woman poet in society.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4510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Eavan Boland was born in Dublin in 1944. </a:t>
            </a:r>
            <a:endParaRPr lang="en-IE" dirty="0" smtClean="0"/>
          </a:p>
          <a:p>
            <a:r>
              <a:rPr lang="en-IE" dirty="0"/>
              <a:t> At the age of six, she and her family moved to London, where Boland had her first experiences of anti-Irish </a:t>
            </a:r>
            <a:r>
              <a:rPr lang="en-IE" dirty="0" smtClean="0"/>
              <a:t>sentiment.</a:t>
            </a:r>
          </a:p>
          <a:p>
            <a:r>
              <a:rPr lang="en-IE" dirty="0" smtClean="0"/>
              <a:t>Her </a:t>
            </a:r>
            <a:r>
              <a:rPr lang="en-IE" dirty="0"/>
              <a:t>dealing with this hostility strengthened Boland's identification with her Irish heritage</a:t>
            </a:r>
            <a:r>
              <a:rPr lang="en-IE" dirty="0" smtClean="0"/>
              <a:t>.</a:t>
            </a:r>
          </a:p>
          <a:p>
            <a:r>
              <a:rPr lang="en-IE" dirty="0" smtClean="0"/>
              <a:t>As a child she moved with her family to London and later New York (Her father was an ambassador for the UN)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5844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6408712"/>
          </a:xfrm>
        </p:spPr>
        <p:txBody>
          <a:bodyPr>
            <a:normAutofit/>
          </a:bodyPr>
          <a:lstStyle/>
          <a:p>
            <a:r>
              <a:rPr lang="en-IE" dirty="0" smtClean="0"/>
              <a:t>She returned to </a:t>
            </a:r>
            <a:r>
              <a:rPr lang="en-IE" dirty="0"/>
              <a:t>I</a:t>
            </a:r>
            <a:r>
              <a:rPr lang="en-IE" dirty="0" smtClean="0"/>
              <a:t>reland in her mid-teens where she completed her secondary school education in Dublin.</a:t>
            </a:r>
          </a:p>
          <a:p>
            <a:pPr marL="82296" indent="0">
              <a:buNone/>
            </a:pPr>
            <a:endParaRPr lang="en-IE" dirty="0" smtClean="0"/>
          </a:p>
          <a:p>
            <a:r>
              <a:rPr lang="en-IE" dirty="0" smtClean="0"/>
              <a:t>Afterwards she studied English and Latin in Trinity College Dublin.</a:t>
            </a:r>
          </a:p>
          <a:p>
            <a:pPr marL="82296" indent="0">
              <a:buNone/>
            </a:pPr>
            <a:endParaRPr lang="en-IE" dirty="0" smtClean="0"/>
          </a:p>
          <a:p>
            <a:r>
              <a:rPr lang="en-IE" dirty="0"/>
              <a:t>Boland received her BA (Bachelor of Arts Degree) from Trinity College, Dublin in 1966. Since then she has held numerous teaching positions and published poetry, books and journal articles. 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280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764704"/>
            <a:ext cx="7674056" cy="5483696"/>
          </a:xfrm>
        </p:spPr>
        <p:txBody>
          <a:bodyPr/>
          <a:lstStyle/>
          <a:p>
            <a:r>
              <a:rPr lang="en-IE" dirty="0"/>
              <a:t>Boland married in 1969 and has two children. Her experiences as a wife and mother have influenced her to write about the beauty and importance of the common.</a:t>
            </a:r>
          </a:p>
        </p:txBody>
      </p:sp>
    </p:spTree>
    <p:extLst>
      <p:ext uri="{BB962C8B-B14F-4D97-AF65-F5344CB8AC3E}">
        <p14:creationId xmlns:p14="http://schemas.microsoft.com/office/powerpoint/2010/main" val="21844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Social and Cultural 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818072" cy="5400600"/>
          </a:xfrm>
        </p:spPr>
        <p:txBody>
          <a:bodyPr/>
          <a:lstStyle/>
          <a:p>
            <a:r>
              <a:rPr lang="en-IE" dirty="0" smtClean="0"/>
              <a:t>In her poetic career, Eavan Boland has engaged with many interesting and controversial issues.</a:t>
            </a:r>
          </a:p>
          <a:p>
            <a:endParaRPr lang="en-IE" dirty="0"/>
          </a:p>
          <a:p>
            <a:pPr marL="82296" indent="0">
              <a:buNone/>
            </a:pPr>
            <a:endParaRPr lang="en-IE" dirty="0" smtClean="0"/>
          </a:p>
          <a:p>
            <a:r>
              <a:rPr lang="en-IE" dirty="0" smtClean="0"/>
              <a:t>When she had married and moved to the suburbs, she began to examine critically the Irish poetic tradition as represented by the male poets (Patrick Kavanagh, Derek Mahon, Michael Longley).</a:t>
            </a:r>
          </a:p>
          <a:p>
            <a:pPr marL="82296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999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Sensing that this tradition was primarily ‘</a:t>
            </a:r>
            <a:r>
              <a:rPr lang="en-IE" dirty="0" err="1" smtClean="0"/>
              <a:t>bardic</a:t>
            </a:r>
            <a:r>
              <a:rPr lang="en-IE" dirty="0" smtClean="0"/>
              <a:t> and male’, she has said: “I couldn’t find my life in poetry”. For her, she says, the kettle, the baby’s bottle, the kitchen “were parts of my world. Not to write about them would have been artificial.”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575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Feminism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the 1960s and 1970s. The influence of the feminist movement, arguably the most influential movement of the second half of the twentieth century, began to be felt in Ireland.</a:t>
            </a:r>
          </a:p>
          <a:p>
            <a:r>
              <a:rPr lang="en-IE" dirty="0" smtClean="0"/>
              <a:t>Questions about the relationship of gender and power were being asked in the field of poetry as well as in the political sphere.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5861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674056" cy="5915744"/>
          </a:xfrm>
        </p:spPr>
        <p:txBody>
          <a:bodyPr/>
          <a:lstStyle/>
          <a:p>
            <a:r>
              <a:rPr lang="en-IE" dirty="0" smtClean="0"/>
              <a:t>Internationally, the example of poets like Sylvia Plath and Adrienne Rich offered scope women to write about their experiences of marriage and motherhood.</a:t>
            </a:r>
          </a:p>
          <a:p>
            <a:r>
              <a:rPr lang="en-IE" dirty="0" smtClean="0"/>
              <a:t>Eavan Boland has said that, for her, feminism has been an enabling perception. 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In later years Boland’s interpretation of feminism broadened to include an examination of the position of women in the Irish poetic tradition.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786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nature of </a:t>
            </a:r>
            <a:r>
              <a:rPr lang="en-IE" dirty="0"/>
              <a:t>I</a:t>
            </a:r>
            <a:r>
              <a:rPr lang="en-IE" dirty="0" smtClean="0"/>
              <a:t>rish identity and its depiction in history and literature (Northern Ireland/ political violence etc.)</a:t>
            </a:r>
          </a:p>
          <a:p>
            <a:r>
              <a:rPr lang="en-IE" dirty="0" smtClean="0"/>
              <a:t>She also constantly seems to explore issues relating to the identity of the poet, the nature of poetic themes and the role of the woman poet in society.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1793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551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Eavan Boland</vt:lpstr>
      <vt:lpstr>Background</vt:lpstr>
      <vt:lpstr>PowerPoint Presentation</vt:lpstr>
      <vt:lpstr>PowerPoint Presentation</vt:lpstr>
      <vt:lpstr>Social and Cultural Context</vt:lpstr>
      <vt:lpstr>PowerPoint Presentation</vt:lpstr>
      <vt:lpstr>Feminism</vt:lpstr>
      <vt:lpstr>PowerPoint Presentation</vt:lpstr>
      <vt:lpstr>Themes</vt:lpstr>
      <vt:lpstr>Key Points to Remember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Eavan Boland</dc:title>
  <dc:creator>Ciara</dc:creator>
  <cp:lastModifiedBy>Ciara</cp:lastModifiedBy>
  <cp:revision>13</cp:revision>
  <dcterms:created xsi:type="dcterms:W3CDTF">2012-02-20T20:38:29Z</dcterms:created>
  <dcterms:modified xsi:type="dcterms:W3CDTF">2012-02-21T23:15:34Z</dcterms:modified>
</cp:coreProperties>
</file>