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9" r:id="rId5"/>
    <p:sldId id="270" r:id="rId6"/>
    <p:sldId id="260"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10/11/2016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10/11/2016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10/11/2016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10/11/2016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10/11/2016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10/11/2016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10/11/2016</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10/11/2016</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10/11/2016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10/11/2016</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10/11/2016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10/11/2016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mtClean="0"/>
              <a:t>Eavan</a:t>
            </a:r>
            <a:r>
              <a:rPr lang="en-IE" dirty="0" smtClean="0"/>
              <a:t> </a:t>
            </a:r>
            <a:r>
              <a:rPr lang="en-IE" dirty="0" err="1" smtClean="0"/>
              <a:t>boland</a:t>
            </a:r>
            <a:r>
              <a:rPr lang="en-IE" dirty="0" smtClean="0"/>
              <a:t> – this moment</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212663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smtClean="0"/>
              <a:t>There is something deliberate about the repetition of the word ''One'' at the start of both lines. Our attention is focused and it seems as if the poet is somehow delaying the moment when we will learn what is ''to happen.'' There is an increasing sense of anticipation at this stage in the poem. </a:t>
            </a:r>
          </a:p>
          <a:p>
            <a:pPr marL="0" indent="0">
              <a:buNone/>
            </a:pPr>
            <a:endParaRPr lang="en-IE" sz="3200" dirty="0"/>
          </a:p>
        </p:txBody>
      </p:sp>
    </p:spTree>
    <p:extLst>
      <p:ext uri="{BB962C8B-B14F-4D97-AF65-F5344CB8AC3E}">
        <p14:creationId xmlns:p14="http://schemas.microsoft.com/office/powerpoint/2010/main" val="22876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In the next three lines, our waiting is over. A child runs into its mother's arms and the moment is so full of love, so beautiful, that ''Stars rise. / Moths flutter. / Apples sweeten in the dark.'‘</a:t>
            </a:r>
          </a:p>
          <a:p>
            <a:r>
              <a:rPr lang="en-IE" sz="2800" dirty="0" smtClean="0"/>
              <a:t> Nature is in harmony with this simple but universal gesture of love when a child is swept up in its mother's loving embrace. </a:t>
            </a:r>
            <a:endParaRPr lang="en-IE" sz="2800" dirty="0"/>
          </a:p>
        </p:txBody>
      </p:sp>
    </p:spTree>
    <p:extLst>
      <p:ext uri="{BB962C8B-B14F-4D97-AF65-F5344CB8AC3E}">
        <p14:creationId xmlns:p14="http://schemas.microsoft.com/office/powerpoint/2010/main" val="1555251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The structure of the three lines in which ''this moment'' is described mirrors the motion of the child running towards its mother while she waits, with arms outstretched. The first line is long and reminiscent of the mother's arms flung open wide and also . The next line is shorter as they draw closer together and the last line contains only two words. The mother and the child could not be closer, at ''this moment.'' </a:t>
            </a:r>
            <a:endParaRPr lang="en-IE" sz="2800" dirty="0"/>
          </a:p>
        </p:txBody>
      </p:sp>
    </p:spTree>
    <p:extLst>
      <p:ext uri="{BB962C8B-B14F-4D97-AF65-F5344CB8AC3E}">
        <p14:creationId xmlns:p14="http://schemas.microsoft.com/office/powerpoint/2010/main" val="343497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smtClean="0"/>
              <a:t>The movement of the poem contributes to our understanding of the importance of ''This Moment''. The first half of the poem is still and hushed but once the child runs into its mother's arms, there is movement and life: ''Stars rise. Moths flutter. Apples sweeten in the dark.''</a:t>
            </a:r>
            <a:endParaRPr lang="en-IE" sz="3200" dirty="0"/>
          </a:p>
        </p:txBody>
      </p:sp>
    </p:spTree>
    <p:extLst>
      <p:ext uri="{BB962C8B-B14F-4D97-AF65-F5344CB8AC3E}">
        <p14:creationId xmlns:p14="http://schemas.microsoft.com/office/powerpoint/2010/main" val="3660550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Although there is movement now, the poem maintains its gentle, warm, reflective tone. The repeated ''s'' sounds in ''stars'', ''rise'', ''Moths'', ''Apples'' and ''sweeten'' give the image a softness and a quietness which is in keeping with the close of day. The onomatopoeic ''flutter'' of the moths evokes memories of a typical twilight scene as the insects are drawn to the lit windows and bump softly and repeatedly against the glass in their efforts to get to the light. </a:t>
            </a:r>
            <a:endParaRPr lang="en-IE" sz="2800" dirty="0"/>
          </a:p>
        </p:txBody>
      </p:sp>
    </p:spTree>
    <p:extLst>
      <p:ext uri="{BB962C8B-B14F-4D97-AF65-F5344CB8AC3E}">
        <p14:creationId xmlns:p14="http://schemas.microsoft.com/office/powerpoint/2010/main" val="256436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The arrangement of the lines and the full stops at the end of each one slows down the pace of the poem again after the embrace, and this emphasises the gentle, slow pace of a summer's evening in the neighbourhood.</a:t>
            </a:r>
          </a:p>
          <a:p>
            <a:endParaRPr lang="en-IE" sz="2800" dirty="0"/>
          </a:p>
        </p:txBody>
      </p:sp>
    </p:spTree>
    <p:extLst>
      <p:ext uri="{BB962C8B-B14F-4D97-AF65-F5344CB8AC3E}">
        <p14:creationId xmlns:p14="http://schemas.microsoft.com/office/powerpoint/2010/main" val="134649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a:t>
            </a:r>
            <a:endParaRPr lang="en-IE" dirty="0"/>
          </a:p>
        </p:txBody>
      </p:sp>
      <p:sp>
        <p:nvSpPr>
          <p:cNvPr id="3" name="Content Placeholder 2"/>
          <p:cNvSpPr>
            <a:spLocks noGrp="1"/>
          </p:cNvSpPr>
          <p:nvPr>
            <p:ph idx="1"/>
          </p:nvPr>
        </p:nvSpPr>
        <p:spPr/>
        <p:txBody>
          <a:bodyPr>
            <a:normAutofit/>
          </a:bodyPr>
          <a:lstStyle/>
          <a:p>
            <a:r>
              <a:rPr lang="en-IE" sz="2800" dirty="0"/>
              <a:t>After her marriage, Boland moved to the suburbs of Dundrum. The suburbs are generally viewed as dull and bland, and not exactly inspirational for poets and artists. However, Boland managed to find her inspiration in this seemingly unexciting setting and she made her environment the subject of many of her poems</a:t>
            </a:r>
          </a:p>
          <a:p>
            <a:r>
              <a:rPr lang="en-IE" sz="2800" dirty="0"/>
              <a:t>Boland's mother was an artist and ''This Moment'' is a particularly visual poem.</a:t>
            </a:r>
          </a:p>
          <a:p>
            <a:endParaRPr lang="en-IE" sz="2800" dirty="0"/>
          </a:p>
        </p:txBody>
      </p:sp>
    </p:spTree>
    <p:extLst>
      <p:ext uri="{BB962C8B-B14F-4D97-AF65-F5344CB8AC3E}">
        <p14:creationId xmlns:p14="http://schemas.microsoft.com/office/powerpoint/2010/main" val="353722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Tone</a:t>
            </a:r>
            <a:br>
              <a:rPr lang="en-IE" dirty="0"/>
            </a:br>
            <a:endParaRPr lang="en-IE" dirty="0"/>
          </a:p>
        </p:txBody>
      </p:sp>
      <p:sp>
        <p:nvSpPr>
          <p:cNvPr id="3" name="Content Placeholder 2"/>
          <p:cNvSpPr>
            <a:spLocks noGrp="1"/>
          </p:cNvSpPr>
          <p:nvPr>
            <p:ph idx="1"/>
          </p:nvPr>
        </p:nvSpPr>
        <p:spPr/>
        <p:txBody>
          <a:bodyPr>
            <a:normAutofit/>
          </a:bodyPr>
          <a:lstStyle/>
          <a:p>
            <a:r>
              <a:rPr lang="en-IE" sz="3200" dirty="0" smtClean="0"/>
              <a:t>Although </a:t>
            </a:r>
            <a:r>
              <a:rPr lang="en-IE" sz="3200" dirty="0"/>
              <a:t>the poem may appear simple and its tone almost a little detached, there is unmistakable warmth and celebration in the portrayal of the child running into its mother's arms. </a:t>
            </a:r>
          </a:p>
          <a:p>
            <a:pPr marL="0" indent="0">
              <a:buNone/>
            </a:pPr>
            <a:endParaRPr lang="en-IE" sz="3200" dirty="0"/>
          </a:p>
        </p:txBody>
      </p:sp>
    </p:spTree>
    <p:extLst>
      <p:ext uri="{BB962C8B-B14F-4D97-AF65-F5344CB8AC3E}">
        <p14:creationId xmlns:p14="http://schemas.microsoft.com/office/powerpoint/2010/main" val="349172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Themes</a:t>
            </a:r>
            <a:endParaRPr lang="en-IE" dirty="0"/>
          </a:p>
        </p:txBody>
      </p:sp>
      <p:sp>
        <p:nvSpPr>
          <p:cNvPr id="3" name="Content Placeholder 2"/>
          <p:cNvSpPr>
            <a:spLocks noGrp="1"/>
          </p:cNvSpPr>
          <p:nvPr>
            <p:ph idx="1"/>
          </p:nvPr>
        </p:nvSpPr>
        <p:spPr/>
        <p:txBody>
          <a:bodyPr>
            <a:normAutofit/>
          </a:bodyPr>
          <a:lstStyle/>
          <a:p>
            <a:r>
              <a:rPr lang="en-IE" sz="3200" dirty="0" smtClean="0"/>
              <a:t>Motherhood </a:t>
            </a:r>
          </a:p>
          <a:p>
            <a:endParaRPr lang="en-IE" sz="3200" dirty="0"/>
          </a:p>
          <a:p>
            <a:pPr marL="0" indent="0">
              <a:buNone/>
            </a:pPr>
            <a:r>
              <a:rPr lang="en-IE" sz="3200" dirty="0" smtClean="0"/>
              <a:t>The poem celebrates the love between a mother and her child. All nature seems to hold its breath, waiting for the mother to embrace the child. When she does, it is as if nature responds: ''Stars rise. / Moths flutter. / Apples sweeten in the dark.''</a:t>
            </a:r>
            <a:endParaRPr lang="en-IE" sz="3200" dirty="0"/>
          </a:p>
        </p:txBody>
      </p:sp>
    </p:spTree>
    <p:extLst>
      <p:ext uri="{BB962C8B-B14F-4D97-AF65-F5344CB8AC3E}">
        <p14:creationId xmlns:p14="http://schemas.microsoft.com/office/powerpoint/2010/main" val="305130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smtClean="0"/>
              <a:t>Ordinary, suburban life </a:t>
            </a:r>
          </a:p>
          <a:p>
            <a:endParaRPr lang="en-IE" sz="3200" dirty="0"/>
          </a:p>
          <a:p>
            <a:pPr marL="0" indent="0">
              <a:buNone/>
            </a:pPr>
            <a:r>
              <a:rPr lang="en-IE" sz="3200" dirty="0" smtClean="0"/>
              <a:t>The life of a suburban wife and mother is not generally regarded as the stuff of great poetic inspiration, yet it is here that Boland manages to find themes and images for poems such as ''This Moment''. </a:t>
            </a:r>
            <a:endParaRPr lang="en-IE" sz="3200" dirty="0"/>
          </a:p>
        </p:txBody>
      </p:sp>
    </p:spTree>
    <p:extLst>
      <p:ext uri="{BB962C8B-B14F-4D97-AF65-F5344CB8AC3E}">
        <p14:creationId xmlns:p14="http://schemas.microsoft.com/office/powerpoint/2010/main" val="92397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Analysis</a:t>
            </a:r>
            <a:endParaRPr lang="en-IE" dirty="0"/>
          </a:p>
        </p:txBody>
      </p:sp>
      <p:sp>
        <p:nvSpPr>
          <p:cNvPr id="3" name="Content Placeholder 2"/>
          <p:cNvSpPr>
            <a:spLocks noGrp="1"/>
          </p:cNvSpPr>
          <p:nvPr>
            <p:ph idx="1"/>
          </p:nvPr>
        </p:nvSpPr>
        <p:spPr/>
        <p:txBody>
          <a:bodyPr>
            <a:normAutofit/>
          </a:bodyPr>
          <a:lstStyle/>
          <a:p>
            <a:r>
              <a:rPr lang="en-IE" sz="2400" dirty="0" smtClean="0"/>
              <a:t>The poem opens in a suburban neighbourhood at dusk. It could be anywhere. </a:t>
            </a:r>
          </a:p>
          <a:p>
            <a:r>
              <a:rPr lang="en-IE" sz="2400" dirty="0" smtClean="0"/>
              <a:t>The short sentences and the mention of things ''getting ready / to happen / out of sight'' add the stillness and the sense of anticipation.</a:t>
            </a:r>
          </a:p>
          <a:p>
            <a:r>
              <a:rPr lang="en-IE" sz="2400" dirty="0" smtClean="0"/>
              <a:t> There is an intensity to the poem, a feeling that something important is about to occur. </a:t>
            </a:r>
          </a:p>
          <a:p>
            <a:r>
              <a:rPr lang="en-IE" sz="2400" dirty="0" smtClean="0"/>
              <a:t>The rhythm of the poem is broken by full stops and this serves to heighten the suspense. </a:t>
            </a:r>
            <a:endParaRPr lang="en-IE" sz="2400" dirty="0"/>
          </a:p>
        </p:txBody>
      </p:sp>
    </p:spTree>
    <p:extLst>
      <p:ext uri="{BB962C8B-B14F-4D97-AF65-F5344CB8AC3E}">
        <p14:creationId xmlns:p14="http://schemas.microsoft.com/office/powerpoint/2010/main" val="3514736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smtClean="0"/>
              <a:t>Even in this suburban setting, nature is evident. There are ''Stars and moths. / And rinds slanting around fruit.'' </a:t>
            </a:r>
          </a:p>
          <a:p>
            <a:r>
              <a:rPr lang="en-IE" sz="3200" dirty="0" smtClean="0"/>
              <a:t>This last, sensuous description, of ''rinds slanting around fruit'' shows us that Boland has an artist's eye for detail. </a:t>
            </a:r>
            <a:endParaRPr lang="en-IE" sz="3200" dirty="0"/>
          </a:p>
        </p:txBody>
      </p:sp>
    </p:spTree>
    <p:extLst>
      <p:ext uri="{BB962C8B-B14F-4D97-AF65-F5344CB8AC3E}">
        <p14:creationId xmlns:p14="http://schemas.microsoft.com/office/powerpoint/2010/main" val="78204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The language in this poem is simple and effective in creating an atmosphere of stillness and mystery. The things that ''are getting ready / to happen'' will happen, ''But not yet.'</a:t>
            </a:r>
            <a:endParaRPr lang="en-IE" sz="2800" dirty="0"/>
          </a:p>
        </p:txBody>
      </p:sp>
    </p:spTree>
    <p:extLst>
      <p:ext uri="{BB962C8B-B14F-4D97-AF65-F5344CB8AC3E}">
        <p14:creationId xmlns:p14="http://schemas.microsoft.com/office/powerpoint/2010/main" val="127607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In the meantime, Boland describes the silhouette of a black tree and follows this with an image of a lit window which is ''yellow as butter.'' The simplicity of the language and the domestic setting do not detract from the powerful visual effect created by this vivid contrast of black and yellow, of light and dark. </a:t>
            </a:r>
            <a:endParaRPr lang="en-IE" sz="2800" dirty="0"/>
          </a:p>
        </p:txBody>
      </p:sp>
    </p:spTree>
    <p:extLst>
      <p:ext uri="{BB962C8B-B14F-4D97-AF65-F5344CB8AC3E}">
        <p14:creationId xmlns:p14="http://schemas.microsoft.com/office/powerpoint/2010/main" val="3700396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TotalTime>
  <Words>851</Words>
  <Application>Microsoft Office PowerPoint</Application>
  <PresentationFormat>Widescreen</PresentationFormat>
  <Paragraphs>29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Savon</vt:lpstr>
      <vt:lpstr>Eavan boland – this moment</vt:lpstr>
      <vt:lpstr>Background</vt:lpstr>
      <vt:lpstr>Tone </vt:lpstr>
      <vt:lpstr>Themes</vt:lpstr>
      <vt:lpstr>PowerPoint Presentation</vt:lpstr>
      <vt:lpstr>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 boland – this moment</dc:title>
  <dc:creator>Ciara Deasy</dc:creator>
  <cp:lastModifiedBy>Ciara Deasy</cp:lastModifiedBy>
  <cp:revision>3</cp:revision>
  <dcterms:created xsi:type="dcterms:W3CDTF">2016-10-10T21:18:01Z</dcterms:created>
  <dcterms:modified xsi:type="dcterms:W3CDTF">2016-10-11T19:57:02Z</dcterms:modified>
</cp:coreProperties>
</file>