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6" r:id="rId3"/>
    <p:sldId id="267" r:id="rId4"/>
    <p:sldId id="257"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11/23/2016</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11/23/2016</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11/23/2016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11/23/2016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11/23/2016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11/23/2016</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11/23/2016</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11/23/2016</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smtClean="0"/>
              <a:t>Eavan</a:t>
            </a:r>
            <a:r>
              <a:rPr lang="en-IE" dirty="0" smtClean="0"/>
              <a:t> Boland - Love</a:t>
            </a:r>
            <a:endParaRPr lang="en-IE" dirty="0"/>
          </a:p>
        </p:txBody>
      </p:sp>
      <p:sp>
        <p:nvSpPr>
          <p:cNvPr id="3" name="Subtitle 2"/>
          <p:cNvSpPr>
            <a:spLocks noGrp="1"/>
          </p:cNvSpPr>
          <p:nvPr>
            <p:ph type="subTitle" idx="1"/>
          </p:nvPr>
        </p:nvSpPr>
        <p:spPr/>
        <p:txBody>
          <a:bodyPr/>
          <a:lstStyle/>
          <a:p>
            <a:endParaRPr lang="en-IE"/>
          </a:p>
        </p:txBody>
      </p:sp>
    </p:spTree>
    <p:extLst>
      <p:ext uri="{BB962C8B-B14F-4D97-AF65-F5344CB8AC3E}">
        <p14:creationId xmlns:p14="http://schemas.microsoft.com/office/powerpoint/2010/main" val="2015581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 4</a:t>
            </a:r>
            <a:endParaRPr lang="en-IE" dirty="0"/>
          </a:p>
        </p:txBody>
      </p:sp>
      <p:sp>
        <p:nvSpPr>
          <p:cNvPr id="3" name="Content Placeholder 2"/>
          <p:cNvSpPr>
            <a:spLocks noGrp="1"/>
          </p:cNvSpPr>
          <p:nvPr>
            <p:ph idx="1"/>
          </p:nvPr>
        </p:nvSpPr>
        <p:spPr/>
        <p:txBody>
          <a:bodyPr>
            <a:normAutofit/>
          </a:bodyPr>
          <a:lstStyle/>
          <a:p>
            <a:r>
              <a:rPr lang="en-IE" sz="3600" dirty="0"/>
              <a:t>The poem returns to the present day. The child is healed; the couple ''love each other still.'' On the surface, all is well. They converse and ''hear each other clearly.'' However, there is no hint of the emotional intensity which existed at that earlier </a:t>
            </a:r>
            <a:r>
              <a:rPr lang="en-IE" sz="3600" dirty="0" smtClean="0"/>
              <a:t>time.</a:t>
            </a:r>
          </a:p>
          <a:p>
            <a:endParaRPr lang="en-IE" sz="3600" dirty="0"/>
          </a:p>
        </p:txBody>
      </p:sp>
    </p:spTree>
    <p:extLst>
      <p:ext uri="{BB962C8B-B14F-4D97-AF65-F5344CB8AC3E}">
        <p14:creationId xmlns:p14="http://schemas.microsoft.com/office/powerpoint/2010/main" val="1778950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 5</a:t>
            </a:r>
            <a:endParaRPr lang="en-IE" dirty="0"/>
          </a:p>
        </p:txBody>
      </p:sp>
      <p:sp>
        <p:nvSpPr>
          <p:cNvPr id="3" name="Content Placeholder 2"/>
          <p:cNvSpPr>
            <a:spLocks noGrp="1"/>
          </p:cNvSpPr>
          <p:nvPr>
            <p:ph idx="1"/>
          </p:nvPr>
        </p:nvSpPr>
        <p:spPr/>
        <p:txBody>
          <a:bodyPr>
            <a:normAutofit/>
          </a:bodyPr>
          <a:lstStyle/>
          <a:p>
            <a:r>
              <a:rPr lang="en-IE" sz="3200" dirty="0"/>
              <a:t>The poet wants to return to that time in Iowa. Although there may have been stressful moments in their lives, there was an intensity which has gone, and which she now longs for. She sees her husband as he </a:t>
            </a:r>
            <a:r>
              <a:rPr lang="en-IE" sz="3200" dirty="0" smtClean="0"/>
              <a:t>was at </a:t>
            </a:r>
            <a:r>
              <a:rPr lang="en-IE" sz="3200" dirty="0"/>
              <a:t>that time: a hero in her eyes. </a:t>
            </a:r>
            <a:endParaRPr lang="en-IE" sz="3200" dirty="0" smtClean="0"/>
          </a:p>
          <a:p>
            <a:r>
              <a:rPr lang="en-IE" sz="3200" dirty="0"/>
              <a:t>She wonders if love will ever come to live with them again. Again, love is personified. </a:t>
            </a:r>
          </a:p>
        </p:txBody>
      </p:sp>
    </p:spTree>
    <p:extLst>
      <p:ext uri="{BB962C8B-B14F-4D97-AF65-F5344CB8AC3E}">
        <p14:creationId xmlns:p14="http://schemas.microsoft.com/office/powerpoint/2010/main" val="1439090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Autofit/>
          </a:bodyPr>
          <a:lstStyle/>
          <a:p>
            <a:r>
              <a:rPr lang="en-IE" sz="3600" dirty="0"/>
              <a:t>However, like the dead men in the underworld, she wants to cry out to her ''dear companion'' but he cannot hear her. The image of her husband on the bridge turns and walks away. Like the men trapped in Hades, she cannot follow. The hero of the past is gone, and it is impossible to go back.</a:t>
            </a:r>
          </a:p>
        </p:txBody>
      </p:sp>
    </p:spTree>
    <p:extLst>
      <p:ext uri="{BB962C8B-B14F-4D97-AF65-F5344CB8AC3E}">
        <p14:creationId xmlns:p14="http://schemas.microsoft.com/office/powerpoint/2010/main" val="1224584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Theme</a:t>
            </a:r>
            <a:endParaRPr lang="en-IE" dirty="0"/>
          </a:p>
        </p:txBody>
      </p:sp>
      <p:sp>
        <p:nvSpPr>
          <p:cNvPr id="3" name="Content Placeholder 2"/>
          <p:cNvSpPr>
            <a:spLocks noGrp="1"/>
          </p:cNvSpPr>
          <p:nvPr>
            <p:ph idx="1"/>
          </p:nvPr>
        </p:nvSpPr>
        <p:spPr/>
        <p:txBody>
          <a:bodyPr>
            <a:normAutofit/>
          </a:bodyPr>
          <a:lstStyle/>
          <a:p>
            <a:r>
              <a:rPr lang="en-IE" sz="3200" dirty="0" smtClean="0"/>
              <a:t>LOVE AND MARRIAGE</a:t>
            </a:r>
          </a:p>
          <a:p>
            <a:r>
              <a:rPr lang="en-IE" sz="3200" dirty="0"/>
              <a:t>The poet looks at a time when she and her husband loved intensely.  Though they are still together and ''love each other still'' they are not the people they once were.  It is not really possible, she seems to say, to keep the same level of passion and intensity in a relationship as there might have been in the earlier days. </a:t>
            </a:r>
          </a:p>
        </p:txBody>
      </p:sp>
    </p:spTree>
    <p:extLst>
      <p:ext uri="{BB962C8B-B14F-4D97-AF65-F5344CB8AC3E}">
        <p14:creationId xmlns:p14="http://schemas.microsoft.com/office/powerpoint/2010/main" val="3985259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Tone</a:t>
            </a:r>
            <a:endParaRPr lang="en-IE" dirty="0"/>
          </a:p>
        </p:txBody>
      </p:sp>
      <p:sp>
        <p:nvSpPr>
          <p:cNvPr id="3" name="Content Placeholder 2"/>
          <p:cNvSpPr>
            <a:spLocks noGrp="1"/>
          </p:cNvSpPr>
          <p:nvPr>
            <p:ph idx="1"/>
          </p:nvPr>
        </p:nvSpPr>
        <p:spPr/>
        <p:txBody>
          <a:bodyPr>
            <a:normAutofit/>
          </a:bodyPr>
          <a:lstStyle/>
          <a:p>
            <a:r>
              <a:rPr lang="en-IE" sz="3200" dirty="0"/>
              <a:t>There is a sense of sorrow, of loss and of longing in this poem.  The poet looks back with nostalgia on a time that has gone and cannot be recaptured.  But there is also acceptance of things as they are now, and a recognition of the love and affection the couple shares.</a:t>
            </a:r>
          </a:p>
          <a:p>
            <a:endParaRPr lang="en-IE" sz="3200" dirty="0"/>
          </a:p>
        </p:txBody>
      </p:sp>
    </p:spTree>
    <p:extLst>
      <p:ext uri="{BB962C8B-B14F-4D97-AF65-F5344CB8AC3E}">
        <p14:creationId xmlns:p14="http://schemas.microsoft.com/office/powerpoint/2010/main" val="2214451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 1</a:t>
            </a:r>
            <a:endParaRPr lang="en-IE" dirty="0"/>
          </a:p>
        </p:txBody>
      </p:sp>
      <p:sp>
        <p:nvSpPr>
          <p:cNvPr id="3" name="Content Placeholder 2"/>
          <p:cNvSpPr>
            <a:spLocks noGrp="1"/>
          </p:cNvSpPr>
          <p:nvPr>
            <p:ph idx="1"/>
          </p:nvPr>
        </p:nvSpPr>
        <p:spPr/>
        <p:txBody>
          <a:bodyPr/>
          <a:lstStyle/>
          <a:p>
            <a:r>
              <a:rPr lang="en-IE" dirty="0"/>
              <a:t>The poet is revisiting a town in Iowa, where she once lived with her husband and family. As she crosses the bridge, she begins to remember the time they spent there. The reference to ''the water / the hero crossed on his way to hell'' is meant to evoke images of the river Styx. </a:t>
            </a:r>
            <a:endParaRPr lang="en-IE" dirty="0" smtClean="0"/>
          </a:p>
        </p:txBody>
      </p:sp>
    </p:spTree>
    <p:extLst>
      <p:ext uri="{BB962C8B-B14F-4D97-AF65-F5344CB8AC3E}">
        <p14:creationId xmlns:p14="http://schemas.microsoft.com/office/powerpoint/2010/main" val="617810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In Greek mythology, this is the </a:t>
            </a:r>
            <a:r>
              <a:rPr lang="en-IE" dirty="0" err="1"/>
              <a:t>the</a:t>
            </a:r>
            <a:r>
              <a:rPr lang="en-IE" dirty="0"/>
              <a:t> river which flows through the underworld, or hell. Both Virgil's Aeneas and Homer's Odysseus visit the underworld. In Homer's Odyssey, the hero braves the underworld in order to get home more quickly. </a:t>
            </a:r>
          </a:p>
          <a:p>
            <a:r>
              <a:rPr lang="en-IE" dirty="0"/>
              <a:t>He is in a hurry to get back to his beloved wife, Penelope. This poem draws heavily on the idea of myth and legend, of hero and heroine. Did her husband rush home to her when they lived in that town? Does he do so now? The poem explores the nature of love and of marriage. Does it stay the same or does it change all the time? It is significant that the poem opens at dusk. This creates a sense of gloom, of things being hidden, and possibly of things nearing an end</a:t>
            </a:r>
          </a:p>
          <a:p>
            <a:endParaRPr lang="en-IE" dirty="0"/>
          </a:p>
        </p:txBody>
      </p:sp>
    </p:spTree>
    <p:extLst>
      <p:ext uri="{BB962C8B-B14F-4D97-AF65-F5344CB8AC3E}">
        <p14:creationId xmlns:p14="http://schemas.microsoft.com/office/powerpoint/2010/main" val="163665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 2</a:t>
            </a:r>
            <a:endParaRPr lang="en-IE" dirty="0"/>
          </a:p>
        </p:txBody>
      </p:sp>
      <p:sp>
        <p:nvSpPr>
          <p:cNvPr id="3" name="Content Placeholder 2"/>
          <p:cNvSpPr>
            <a:spLocks noGrp="1"/>
          </p:cNvSpPr>
          <p:nvPr>
            <p:ph idx="1"/>
          </p:nvPr>
        </p:nvSpPr>
        <p:spPr>
          <a:xfrm>
            <a:off x="508000" y="1582057"/>
            <a:ext cx="10617200" cy="4452983"/>
          </a:xfrm>
        </p:spPr>
        <p:txBody>
          <a:bodyPr>
            <a:noAutofit/>
          </a:bodyPr>
          <a:lstStyle/>
          <a:p>
            <a:r>
              <a:rPr lang="en-IE" sz="2800" dirty="0"/>
              <a:t>The poet thinks of the apartment that she shared with her family when they lived in Iowa. She reflects firstly on the practical aspects of their home: the kitchen, the table and the view. Then she says that love came to live with them there. </a:t>
            </a:r>
            <a:endParaRPr lang="en-IE" sz="2800" dirty="0" smtClean="0"/>
          </a:p>
          <a:p>
            <a:r>
              <a:rPr lang="en-IE" sz="2800" dirty="0" smtClean="0"/>
              <a:t>In </a:t>
            </a:r>
            <a:r>
              <a:rPr lang="en-IE" sz="2800" dirty="0"/>
              <a:t>the poem, love is seen as something elemental, like fire or air. The four elements in ancient Greece were fire, air, earth and water. All of these are mentioned in some way in the poem. </a:t>
            </a:r>
            <a:endParaRPr lang="en-IE" sz="2800" dirty="0" smtClean="0"/>
          </a:p>
        </p:txBody>
      </p:sp>
    </p:spTree>
    <p:extLst>
      <p:ext uri="{BB962C8B-B14F-4D97-AF65-F5344CB8AC3E}">
        <p14:creationId xmlns:p14="http://schemas.microsoft.com/office/powerpoint/2010/main" val="3109397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2800" dirty="0"/>
              <a:t>Love is personified, and is clearly something very powerful and intense. It has ''muscle of wings'' and chose to ''come to live with us''. Of course, there is the implication that love, being something independent and separate, may also choose to leave.</a:t>
            </a:r>
          </a:p>
          <a:p>
            <a:endParaRPr lang="en-IE" sz="2800" dirty="0"/>
          </a:p>
        </p:txBody>
      </p:sp>
    </p:spTree>
    <p:extLst>
      <p:ext uri="{BB962C8B-B14F-4D97-AF65-F5344CB8AC3E}">
        <p14:creationId xmlns:p14="http://schemas.microsoft.com/office/powerpoint/2010/main" val="2335038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Stanza 3</a:t>
            </a:r>
            <a:endParaRPr lang="en-IE" dirty="0"/>
          </a:p>
        </p:txBody>
      </p:sp>
      <p:sp>
        <p:nvSpPr>
          <p:cNvPr id="3" name="Content Placeholder 2"/>
          <p:cNvSpPr>
            <a:spLocks noGrp="1"/>
          </p:cNvSpPr>
          <p:nvPr>
            <p:ph idx="1"/>
          </p:nvPr>
        </p:nvSpPr>
        <p:spPr/>
        <p:txBody>
          <a:bodyPr>
            <a:normAutofit/>
          </a:bodyPr>
          <a:lstStyle/>
          <a:p>
            <a:r>
              <a:rPr lang="en-IE" sz="2800" dirty="0"/>
              <a:t>We learn that while they lived in Iowa, one of the couple's children fell seriously ill. Fortunately, the child's life was spared. This was obviously a very intense and emotional time in the couple's marriage, and Boland examines it in some detail. She refers again to Aeneas or Odysseus' journey through hell. As they travelled, they met former companions who had died and were trapped in the underworld. </a:t>
            </a:r>
          </a:p>
        </p:txBody>
      </p:sp>
    </p:spTree>
    <p:extLst>
      <p:ext uri="{BB962C8B-B14F-4D97-AF65-F5344CB8AC3E}">
        <p14:creationId xmlns:p14="http://schemas.microsoft.com/office/powerpoint/2010/main" val="3617973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3200" dirty="0"/>
              <a:t>The dead men tried to speak, but they could not be heard. This idea is something to which Boland returns later in the poem. The reference to ''a life they had shared and lost'' is clearly not just telling us about the Greek hero and his friends. The poet feels that she and her husband shared a different life, a different kind of love at that time. </a:t>
            </a:r>
          </a:p>
        </p:txBody>
      </p:sp>
    </p:spTree>
    <p:extLst>
      <p:ext uri="{BB962C8B-B14F-4D97-AF65-F5344CB8AC3E}">
        <p14:creationId xmlns:p14="http://schemas.microsoft.com/office/powerpoint/2010/main" val="1606223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38</TotalTime>
  <Words>848</Words>
  <Application>Microsoft Office PowerPoint</Application>
  <PresentationFormat>Widescreen</PresentationFormat>
  <Paragraphs>23</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Garamond</vt:lpstr>
      <vt:lpstr>Savon</vt:lpstr>
      <vt:lpstr>Eavan Boland - Love</vt:lpstr>
      <vt:lpstr>Theme</vt:lpstr>
      <vt:lpstr>Tone</vt:lpstr>
      <vt:lpstr>Stanza 1</vt:lpstr>
      <vt:lpstr>PowerPoint Presentation</vt:lpstr>
      <vt:lpstr>Stanza 2</vt:lpstr>
      <vt:lpstr>PowerPoint Presentation</vt:lpstr>
      <vt:lpstr>Stanza 3</vt:lpstr>
      <vt:lpstr>PowerPoint Presentation</vt:lpstr>
      <vt:lpstr>Stanza 4</vt:lpstr>
      <vt:lpstr>Stanza 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 Boland - Love</dc:title>
  <dc:creator>Ciara Deasy</dc:creator>
  <cp:lastModifiedBy>Ciara Deasy</cp:lastModifiedBy>
  <cp:revision>4</cp:revision>
  <dcterms:created xsi:type="dcterms:W3CDTF">2016-10-10T21:32:36Z</dcterms:created>
  <dcterms:modified xsi:type="dcterms:W3CDTF">2016-11-23T13:03:34Z</dcterms:modified>
</cp:coreProperties>
</file>