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D815-2929-48C1-AC45-EFF01B6E0DAF}" type="datetimeFigureOut">
              <a:rPr lang="en-IE" smtClean="0"/>
              <a:t>07/01/2019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2C5E-CC99-4FD6-BEC2-48F033DC38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7003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D815-2929-48C1-AC45-EFF01B6E0DAF}" type="datetimeFigureOut">
              <a:rPr lang="en-IE" smtClean="0"/>
              <a:t>07/01/2019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2C5E-CC99-4FD6-BEC2-48F033DC38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552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D815-2929-48C1-AC45-EFF01B6E0DAF}" type="datetimeFigureOut">
              <a:rPr lang="en-IE" smtClean="0"/>
              <a:t>07/01/2019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2C5E-CC99-4FD6-BEC2-48F033DC38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648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D815-2929-48C1-AC45-EFF01B6E0DAF}" type="datetimeFigureOut">
              <a:rPr lang="en-IE" smtClean="0"/>
              <a:t>07/01/2019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2C5E-CC99-4FD6-BEC2-48F033DC38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341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D815-2929-48C1-AC45-EFF01B6E0DAF}" type="datetimeFigureOut">
              <a:rPr lang="en-IE" smtClean="0"/>
              <a:t>07/01/2019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2C5E-CC99-4FD6-BEC2-48F033DC38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601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D815-2929-48C1-AC45-EFF01B6E0DAF}" type="datetimeFigureOut">
              <a:rPr lang="en-IE" smtClean="0"/>
              <a:t>07/01/2019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2C5E-CC99-4FD6-BEC2-48F033DC38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9471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D815-2929-48C1-AC45-EFF01B6E0DAF}" type="datetimeFigureOut">
              <a:rPr lang="en-IE" smtClean="0"/>
              <a:t>07/01/2019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2C5E-CC99-4FD6-BEC2-48F033DC38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287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D815-2929-48C1-AC45-EFF01B6E0DAF}" type="datetimeFigureOut">
              <a:rPr lang="en-IE" smtClean="0"/>
              <a:t>07/01/2019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2C5E-CC99-4FD6-BEC2-48F033DC38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5017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D815-2929-48C1-AC45-EFF01B6E0DAF}" type="datetimeFigureOut">
              <a:rPr lang="en-IE" smtClean="0"/>
              <a:t>07/01/2019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2C5E-CC99-4FD6-BEC2-48F033DC38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031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D815-2929-48C1-AC45-EFF01B6E0DAF}" type="datetimeFigureOut">
              <a:rPr lang="en-IE" smtClean="0"/>
              <a:t>07/01/2019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2C5E-CC99-4FD6-BEC2-48F033DC38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867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D815-2929-48C1-AC45-EFF01B6E0DAF}" type="datetimeFigureOut">
              <a:rPr lang="en-IE" smtClean="0"/>
              <a:t>07/01/2019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2C5E-CC99-4FD6-BEC2-48F033DC38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605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3D815-2929-48C1-AC45-EFF01B6E0DAF}" type="datetimeFigureOut">
              <a:rPr lang="en-IE" smtClean="0"/>
              <a:t>07/01/2019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92C5E-CC99-4FD6-BEC2-48F033DC38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282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Brendan </a:t>
            </a:r>
            <a:r>
              <a:rPr lang="en-IE" dirty="0"/>
              <a:t>K</a:t>
            </a:r>
            <a:r>
              <a:rPr lang="en-IE" dirty="0" smtClean="0"/>
              <a:t>ennelly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0473" y="3519981"/>
            <a:ext cx="4562475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289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Background: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Kennelly was born in </a:t>
            </a:r>
            <a:r>
              <a:rPr lang="en-IE" dirty="0" err="1" smtClean="0"/>
              <a:t>Ballylongford</a:t>
            </a:r>
            <a:r>
              <a:rPr lang="en-IE" dirty="0" smtClean="0"/>
              <a:t> in </a:t>
            </a:r>
            <a:r>
              <a:rPr lang="en-IE" dirty="0" err="1" smtClean="0"/>
              <a:t>Co.Kerry</a:t>
            </a:r>
            <a:r>
              <a:rPr lang="en-IE" dirty="0" smtClean="0"/>
              <a:t> in 1936.</a:t>
            </a:r>
          </a:p>
          <a:p>
            <a:r>
              <a:rPr lang="en-IE" dirty="0" smtClean="0"/>
              <a:t>His father ran a pub and his mother was a nurse. He had two teachers, however, who inspired him to during his youth (especially Johnny Walsh, four-time All Ireland Winner for Kerry – who taught him about poetry).</a:t>
            </a:r>
          </a:p>
          <a:p>
            <a:r>
              <a:rPr lang="en-IE" dirty="0" smtClean="0"/>
              <a:t>At 17 he went to Trinity College Dublin to study English and French.</a:t>
            </a:r>
          </a:p>
          <a:p>
            <a:r>
              <a:rPr lang="en-IE" dirty="0" smtClean="0"/>
              <a:t>Trinity College became somewhat of Kennelly’s home as he went from being a student to a teacher and living there until his retirement in 2005.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01910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690" y="375197"/>
            <a:ext cx="10985938" cy="6183257"/>
          </a:xfrm>
        </p:spPr>
        <p:txBody>
          <a:bodyPr>
            <a:normAutofit/>
          </a:bodyPr>
          <a:lstStyle/>
          <a:p>
            <a:r>
              <a:rPr lang="en-IE" dirty="0" smtClean="0"/>
              <a:t>Kennelly is still writing and giving public performances to this day.</a:t>
            </a:r>
          </a:p>
          <a:p>
            <a:r>
              <a:rPr lang="en-IE" dirty="0" smtClean="0"/>
              <a:t>He is known nationally as his poetry bridges a gap between rural and urban Ireland. </a:t>
            </a:r>
          </a:p>
          <a:p>
            <a:r>
              <a:rPr lang="en-IE" dirty="0" smtClean="0"/>
              <a:t>In 1969 Kennelly married Peggy O’Brien and they had one daughter, Doodle.</a:t>
            </a:r>
          </a:p>
          <a:p>
            <a:r>
              <a:rPr lang="en-IE" dirty="0" smtClean="0"/>
              <a:t>Their marriage ended in 1981.</a:t>
            </a:r>
          </a:p>
          <a:p>
            <a:r>
              <a:rPr lang="en-IE" dirty="0" smtClean="0"/>
              <a:t>However, he considers his battle with alcoholism to be the toughest challenge he has ever faced. </a:t>
            </a:r>
          </a:p>
          <a:p>
            <a:r>
              <a:rPr lang="en-IE" dirty="0" smtClean="0"/>
              <a:t>He stopped drinking in the mid 80s but in interviews he has described breaking out in sweats, </a:t>
            </a:r>
            <a:r>
              <a:rPr lang="en-IE" b="1" dirty="0" smtClean="0"/>
              <a:t>taking cold showers and going for long walks to avoid alcohol!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66130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2411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194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Brendan Kennelly</vt:lpstr>
      <vt:lpstr>Background:</vt:lpstr>
      <vt:lpstr>PowerPoint Presentation</vt:lpstr>
      <vt:lpstr>PowerPoint Presentation</vt:lpstr>
    </vt:vector>
  </TitlesOfParts>
  <Company>CMETB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Brendan Kennelly</dc:title>
  <dc:creator>Ciara Deasy</dc:creator>
  <cp:lastModifiedBy>Ciara Deasy</cp:lastModifiedBy>
  <cp:revision>3</cp:revision>
  <dcterms:created xsi:type="dcterms:W3CDTF">2019-01-07T16:35:43Z</dcterms:created>
  <dcterms:modified xsi:type="dcterms:W3CDTF">2019-01-07T16:46:19Z</dcterms:modified>
</cp:coreProperties>
</file>