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242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769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855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053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036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768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301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30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89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66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817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3338-A21F-4D6F-A87B-DE1506061F05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F2CB-8959-4919-B49F-AB164723A9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78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Bread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Brendan Kennelly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691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This poem reflects on how to nurture a person.</a:t>
            </a:r>
          </a:p>
          <a:p>
            <a:r>
              <a:rPr lang="en-IE" dirty="0" smtClean="0"/>
              <a:t>It features one of the great opening lines in modern </a:t>
            </a:r>
            <a:r>
              <a:rPr lang="en-IE" dirty="0"/>
              <a:t>I</a:t>
            </a:r>
            <a:r>
              <a:rPr lang="en-IE" dirty="0" smtClean="0"/>
              <a:t>rish poetry: “Someone else cut off my head / in a golden field.”</a:t>
            </a:r>
          </a:p>
          <a:p>
            <a:r>
              <a:rPr lang="en-IE" dirty="0" smtClean="0"/>
              <a:t>This is an ironic kind of violence, however, as death in the field leads to life in the kitchen.</a:t>
            </a:r>
          </a:p>
          <a:p>
            <a:r>
              <a:rPr lang="en-IE" dirty="0" smtClean="0"/>
              <a:t>The wheat then narrates its journey from field to kitchen to oven to stomach.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9629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As it does so, it takes on many symbolic meanings.</a:t>
            </a:r>
          </a:p>
          <a:p>
            <a:r>
              <a:rPr lang="en-IE" dirty="0" smtClean="0"/>
              <a:t>Kennelly uses wheat as a metaphor to describe human life.</a:t>
            </a:r>
          </a:p>
          <a:p>
            <a:r>
              <a:rPr lang="en-IE" dirty="0" smtClean="0"/>
              <a:t>“Now I am recreated / by her fingers,” he continues, as the first stanza leads into the second in a short, punchy rhythm, which is maintained throughout the poem.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639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Students must consider the identity of the female character identified in the second stanza.</a:t>
            </a:r>
          </a:p>
          <a:p>
            <a:r>
              <a:rPr lang="en-IE" dirty="0" smtClean="0"/>
              <a:t>It is widely thought to be Kennelly’s mother or grandmother, but there are strong sexual undertones to much of the imagery.</a:t>
            </a:r>
          </a:p>
          <a:p>
            <a:r>
              <a:rPr lang="en-IE" dirty="0" smtClean="0"/>
              <a:t>This view gains credence when we notice the sensuousness of the language – time and again Kennelly returns to the image of hands at work: “This / Moulding is more delicate / Than a first kiss,”</a:t>
            </a:r>
          </a:p>
          <a:p>
            <a:r>
              <a:rPr lang="en-IE" dirty="0" smtClean="0"/>
              <a:t>This draws an affectionate comparison from the humdrum kneading of bread dough while also underlining the sense of a person being formed by the woman’s actions.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096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He expands on this with  another simile, describing her breathing in a way which compliments the sensuous language used to describe the earlier kiss: “More deliberate than her own / Rising up / And lying down.”</a:t>
            </a:r>
          </a:p>
          <a:p>
            <a:r>
              <a:rPr lang="en-IE" dirty="0" smtClean="0"/>
              <a:t>Students come to see the process of bread- making as a caring and loving act, and we are aware now that a person is being nurtured too.</a:t>
            </a:r>
          </a:p>
        </p:txBody>
      </p:sp>
    </p:spTree>
    <p:extLst>
      <p:ext uri="{BB962C8B-B14F-4D97-AF65-F5344CB8AC3E}">
        <p14:creationId xmlns:p14="http://schemas.microsoft.com/office/powerpoint/2010/main" val="365291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Indeed, Kennelly shows a love which borders on reverence for the woman.</a:t>
            </a:r>
          </a:p>
          <a:p>
            <a:r>
              <a:rPr lang="en-IE" dirty="0" smtClean="0"/>
              <a:t>He uses a seductive sibilance to write admiringly of her effect on him: “I am nothing till / She runs her fingers through me / And shapes me with her skill.”</a:t>
            </a:r>
          </a:p>
          <a:p>
            <a:r>
              <a:rPr lang="en-IE" dirty="0" smtClean="0"/>
              <a:t>Regardless of her identity , the woman is at once delicate and forthright (honest), and Kennelly certainly considers her a fundamental influence in his life.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055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sense of nurturing is enhanced when the wheat “Grows round and white” – an image which may speak of pregnancy.</a:t>
            </a:r>
          </a:p>
          <a:p>
            <a:r>
              <a:rPr lang="en-IE" dirty="0" smtClean="0"/>
              <a:t>We are then jolted away from this world of love and care when the woman is described in violent terms: “It seems I comfort her / Even as she slits my face / And stabs my chest”.</a:t>
            </a:r>
          </a:p>
          <a:p>
            <a:r>
              <a:rPr lang="en-IE" dirty="0" smtClean="0"/>
              <a:t>Kennelly uses alliteration to portray her as clinical and deliberate.</a:t>
            </a:r>
          </a:p>
          <a:p>
            <a:r>
              <a:rPr lang="en-IE" dirty="0" smtClean="0"/>
              <a:t>The reader must consider how the woman could take comfort from causing the poet </a:t>
            </a:r>
            <a:r>
              <a:rPr lang="en-IE" smtClean="0"/>
              <a:t>so much pain.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29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And yet for all the pain implied, the poet is satisfied that it is worth it: “so I am glad to go through fire / And come out / Shaped like her dream.”</a:t>
            </a:r>
          </a:p>
          <a:p>
            <a:r>
              <a:rPr lang="en-IE" dirty="0" smtClean="0"/>
              <a:t>His willing tone implies that he finds this sacrifice of love a worthy one.</a:t>
            </a:r>
          </a:p>
          <a:p>
            <a:r>
              <a:rPr lang="en-IE" dirty="0" smtClean="0"/>
              <a:t>Its pain is compensated with satisfying rewards.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502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Even with this love I noticed an absence of the speaker’s / poet’s free will – he is living according to someone else’s idea of him; he is being shaped by someone else and finds nothing objectionable in that.</a:t>
            </a:r>
          </a:p>
          <a:p>
            <a:r>
              <a:rPr lang="en-IE" dirty="0" smtClean="0"/>
              <a:t>“In my way / I am all that can happen to men” reinforces the idea that he is subject to forces beyond his control.</a:t>
            </a:r>
          </a:p>
          <a:p>
            <a:endParaRPr lang="en-IE" dirty="0" smtClean="0"/>
          </a:p>
          <a:p>
            <a:r>
              <a:rPr lang="en-IE" dirty="0" smtClean="0"/>
              <a:t>The final two lines offer a lot for me to ponder – the poet seems to have been created and destroyed by the </a:t>
            </a:r>
            <a:r>
              <a:rPr lang="en-IE" smtClean="0"/>
              <a:t>same person.</a:t>
            </a:r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301037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630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CMETB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Bread</dc:title>
  <dc:creator>Ciara Deasy</dc:creator>
  <cp:lastModifiedBy>Ciara Deasy</cp:lastModifiedBy>
  <cp:revision>8</cp:revision>
  <dcterms:created xsi:type="dcterms:W3CDTF">2019-01-08T12:08:26Z</dcterms:created>
  <dcterms:modified xsi:type="dcterms:W3CDTF">2020-11-17T11:09:30Z</dcterms:modified>
</cp:coreProperties>
</file>