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521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383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010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539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941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906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317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548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246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984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08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t="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8FD3-EC4E-463B-9536-9BBBAD6DC62D}" type="datetimeFigureOut">
              <a:rPr lang="en-IE" smtClean="0"/>
              <a:t>20/04/2016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2F7E-31FB-47E1-8FD5-DA0DF2ED6E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723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Bloody Men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Wendy Cope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552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E" dirty="0" smtClean="0"/>
              <a:t>Metaphor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662"/>
            <a:ext cx="10515600" cy="4351338"/>
          </a:xfrm>
        </p:spPr>
        <p:txBody>
          <a:bodyPr>
            <a:noAutofit/>
          </a:bodyPr>
          <a:lstStyle/>
          <a:p>
            <a:r>
              <a:rPr lang="en-IE" sz="3600" dirty="0" smtClean="0"/>
              <a:t>Bloody Men by Wendy Cope draws </a:t>
            </a:r>
            <a:r>
              <a:rPr lang="en-IE" sz="3600" dirty="0"/>
              <a:t>comparisons with Buses in a comical way at first, but the tone of the poem then proceeds to that of a sinister one – growing deeper and darker the more words the reader covers. </a:t>
            </a:r>
            <a:endParaRPr lang="en-IE" sz="3600" dirty="0" smtClean="0"/>
          </a:p>
          <a:p>
            <a:r>
              <a:rPr lang="en-IE" sz="3600" dirty="0" smtClean="0"/>
              <a:t>Although </a:t>
            </a:r>
            <a:r>
              <a:rPr lang="en-IE" sz="3600" dirty="0"/>
              <a:t>the poem is brief (12 lines long), the development of the theme is second to none – until the demoralising last line, which serves as a poignant oxymoron to the cynical hilarity and wit that preceded it.</a:t>
            </a:r>
          </a:p>
        </p:txBody>
      </p:sp>
    </p:spTree>
    <p:extLst>
      <p:ext uri="{BB962C8B-B14F-4D97-AF65-F5344CB8AC3E}">
        <p14:creationId xmlns:p14="http://schemas.microsoft.com/office/powerpoint/2010/main" val="277470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Language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This poem is written in the vernacular – meaning the language of the people</a:t>
            </a:r>
          </a:p>
          <a:p>
            <a:r>
              <a:rPr lang="en-IE" sz="3600" dirty="0" smtClean="0"/>
              <a:t>The fact that it is written in this colloquial way means that it is more relatable for the reader</a:t>
            </a:r>
          </a:p>
          <a:p>
            <a:r>
              <a:rPr lang="en-IE" sz="3600" dirty="0" err="1" smtClean="0"/>
              <a:t>Ican</a:t>
            </a:r>
            <a:r>
              <a:rPr lang="en-IE" sz="3600" dirty="0" smtClean="0"/>
              <a:t> connect with this poem and I find it easy to understand</a:t>
            </a:r>
          </a:p>
          <a:p>
            <a:pPr lvl="1"/>
            <a:r>
              <a:rPr lang="en-IE" sz="3200" dirty="0" smtClean="0"/>
              <a:t>“Bloody men are like bloody busses…”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6882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Poetic Techniques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Cope uses rhyme in this poem to make it more memorable and relatable</a:t>
            </a:r>
          </a:p>
          <a:p>
            <a:r>
              <a:rPr lang="en-IE" dirty="0" smtClean="0"/>
              <a:t>The rhyme scheme also serves to reinforce the theme</a:t>
            </a:r>
          </a:p>
          <a:p>
            <a:r>
              <a:rPr lang="en-IE" dirty="0" smtClean="0"/>
              <a:t>The rhyme scheme is </a:t>
            </a:r>
          </a:p>
          <a:p>
            <a:r>
              <a:rPr lang="en-IE" dirty="0" smtClean="0"/>
              <a:t>It begins with a constant clear pattern in the rhyme and by the end of the poem the rhyme scheme diminishes (goes away) somewhat</a:t>
            </a:r>
          </a:p>
          <a:p>
            <a:r>
              <a:rPr lang="en-IE" dirty="0" smtClean="0"/>
              <a:t>This serves to reinforce the moral message in the poem as in the beginning it is comical and light hearted and by the end it moves to a more deeper sinister meaning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079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Second Person Narrative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53" y="1345177"/>
            <a:ext cx="10919847" cy="4869643"/>
          </a:xfrm>
        </p:spPr>
        <p:txBody>
          <a:bodyPr>
            <a:noAutofit/>
          </a:bodyPr>
          <a:lstStyle/>
          <a:p>
            <a:r>
              <a:rPr lang="en-IE" sz="3200" dirty="0" smtClean="0"/>
              <a:t>The fact that the poem is written in the second person narrative “you” means that the reader is able to experience the story as if it’s their own.</a:t>
            </a:r>
          </a:p>
          <a:p>
            <a:r>
              <a:rPr lang="en-IE" sz="3200" dirty="0" smtClean="0"/>
              <a:t>Using the pronoun “you” and describing action as it happens supplies a personal sense of urgency, propelling the poem the reader—forward.</a:t>
            </a:r>
          </a:p>
          <a:p>
            <a:r>
              <a:rPr lang="en-IE" sz="3200" dirty="0" smtClean="0"/>
              <a:t>Second person narration usually gives readers a peek into a relationship, a memory, and a character’s emotions and here we are given a first hand account of the speakers emotions</a:t>
            </a:r>
          </a:p>
          <a:p>
            <a:r>
              <a:rPr lang="en-IE" sz="3200" dirty="0" smtClean="0"/>
              <a:t>Also, because </a:t>
            </a:r>
            <a:r>
              <a:rPr lang="en-IE" sz="3200" dirty="0"/>
              <a:t>it’s not often used, the second person point of view feels fresh to readers.</a:t>
            </a:r>
          </a:p>
        </p:txBody>
      </p:sp>
    </p:spTree>
    <p:extLst>
      <p:ext uri="{BB962C8B-B14F-4D97-AF65-F5344CB8AC3E}">
        <p14:creationId xmlns:p14="http://schemas.microsoft.com/office/powerpoint/2010/main" val="312034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Bloody Men</vt:lpstr>
      <vt:lpstr>Metaphor</vt:lpstr>
      <vt:lpstr>Language</vt:lpstr>
      <vt:lpstr>Poetic Techniques</vt:lpstr>
      <vt:lpstr>Second Person Narrative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Bloody Men</dc:title>
  <dc:creator>Ciara Deasy</dc:creator>
  <cp:lastModifiedBy>Ciara Deasy</cp:lastModifiedBy>
  <cp:revision>5</cp:revision>
  <dcterms:created xsi:type="dcterms:W3CDTF">2016-04-20T08:23:35Z</dcterms:created>
  <dcterms:modified xsi:type="dcterms:W3CDTF">2016-04-20T09:01:06Z</dcterms:modified>
</cp:coreProperties>
</file>