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16E37-1F96-4149-8B96-BEE66AB1B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719F4-2C25-4073-B835-A054B5599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B8654-B70E-4E20-9BD5-C1F46E4F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C6B9C-AD5B-44D3-9C9A-299A153B7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095A5-CDF3-4912-9AB2-BAF90D52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737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D9C98-3288-46AA-987C-1FFB289C5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986A8-E7A6-4F3B-B94C-ECD0E860E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91FAD-9CA9-44DB-B774-2A8C3BDF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6659D-A3AB-48BF-BD18-E29584E7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38738-5094-4753-B226-3EA12C0E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628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4721C-D9EA-4CF7-BB7C-BA7A2FD783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EC4F0C-1B49-4CB5-BD2B-C8AAF413B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E81E9-63CB-4EA9-A6D5-12770B597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7A7DB-A166-4D2F-96B2-DCB1ADC8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C0635-301A-4375-BB0C-F8F1FF31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1678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FC0D3-5D20-4CD5-805B-515D2CEF7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F63E3-51F2-49B1-B725-ABB48CE5F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CF889-BA33-4E88-93A8-DEB4915B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571A7-09EC-4CE8-9173-0488EA19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15951-1523-436F-84A5-87CB960CE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8232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3624-FFB9-475B-B98B-CE31AFEFB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2BE9B-AAE7-4F8D-90F9-67E2DEDED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6C584-DB96-4752-91D7-819AE323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636E2-BBBF-4FC4-89FF-38874C04D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7B7E4-DDD0-408D-B366-FADA43DB7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74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BE0F5-1B26-4697-9460-78DD15511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E3D64-70DB-4232-BDB4-6F82735FBD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C067F-F758-4CC1-9271-F689CA9E1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DE549D-1094-4543-B845-169DABCA0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1C402-FAAB-449A-A2AA-E26534659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EAA74-95DE-4112-879D-22EB83BA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295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C001F-2425-4392-9747-4BA68BD8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39B182-561A-4BF7-BB3D-18A1FFBF4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D2D37-9A72-4556-94AF-AF702ABF8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088AE2-C675-42D2-A968-76A8BA42A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921D0-EE2C-4A28-AB7E-79609727F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322B4-B09B-4C88-857F-C569E8DA2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D81850-2262-4C7B-AAB9-5462FE90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34F47D-A0C7-4727-AD53-A65BD620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857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980A-572B-4545-BC45-CE55C0CB5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424F3-6C04-41CF-9A3F-6C5AAE71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F338F-54D9-4B21-B145-676A56F49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AEEA53-775A-410F-A45F-080F6CD4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48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72138-5D02-4DB8-AADC-326E40908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802DC1-5119-4C99-BB72-5BC5B45C3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40CE2D-BACD-44B6-A192-A7E3CC03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270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48002-AE0D-480B-AF5A-66623FACF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AE93C-47A2-4544-B1E5-F1248520C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B07B0B-BB83-4F1A-B36C-D6DF23517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081CC-0006-4741-AE46-45909D74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717647-52F6-4DD1-A13B-29A93609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B6E5E-32FF-4C2B-B0D0-8CBEBE00B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947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292B4-257F-45E7-8CA0-5A5CE8B01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175AD2-0407-429A-A3A9-BC0FAACAF3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EAEDF-E79C-4334-A08D-5F8E437B5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D2307-E924-4BBA-80A6-93C40161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DD6433-4B6A-4E29-AE65-9ACD8338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48BB8-7561-46A5-9735-62BC5895E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26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7AADF9-A551-407B-8A73-E81BFF554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6811C-26B6-4CE3-B63F-247412D40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FBC8D-4BCD-428F-892F-0AA5100A1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A6185-5126-40B1-82B1-B2AB7325E01E}" type="datetimeFigureOut">
              <a:rPr lang="en-IE" smtClean="0"/>
              <a:t>04/02/2019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5F937-9955-448E-BB0D-C3AA2178DC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9F619-A9D9-41B2-93B5-3CFB9B025F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0994-EBD6-401A-80D5-BE10D617F5B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883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6710F-C55C-4DED-9045-2B33C0DA2F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Bend in the Road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72626E-8FB9-46FB-82C2-A7D45066E5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err="1"/>
              <a:t>Eilean</a:t>
            </a:r>
            <a:r>
              <a:rPr lang="en-IE" dirty="0"/>
              <a:t> </a:t>
            </a:r>
            <a:r>
              <a:rPr lang="en-IE" dirty="0" err="1"/>
              <a:t>Ní</a:t>
            </a:r>
            <a:r>
              <a:rPr lang="en-IE" dirty="0"/>
              <a:t> </a:t>
            </a:r>
            <a:r>
              <a:rPr lang="en-IE"/>
              <a:t>Chuilleanáin</a:t>
            </a:r>
          </a:p>
        </p:txBody>
      </p:sp>
    </p:spTree>
    <p:extLst>
      <p:ext uri="{BB962C8B-B14F-4D97-AF65-F5344CB8AC3E}">
        <p14:creationId xmlns:p14="http://schemas.microsoft.com/office/powerpoint/2010/main" val="2409275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Bend in the Road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Bend in the Road</dc:title>
  <dc:creator>Ciara Deasy</dc:creator>
  <cp:lastModifiedBy>Ciara Deasy</cp:lastModifiedBy>
  <cp:revision>1</cp:revision>
  <dcterms:created xsi:type="dcterms:W3CDTF">2019-02-04T18:57:22Z</dcterms:created>
  <dcterms:modified xsi:type="dcterms:W3CDTF">2019-02-04T18:57:22Z</dcterms:modified>
</cp:coreProperties>
</file>