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38B-F851-45BF-9659-839DFD062347}" type="datetimeFigureOut">
              <a:rPr lang="en-IE" smtClean="0"/>
              <a:t>08/01/2019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068E-CB94-4874-B560-55E79FA76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54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38B-F851-45BF-9659-839DFD062347}" type="datetimeFigureOut">
              <a:rPr lang="en-IE" smtClean="0"/>
              <a:t>08/01/2019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068E-CB94-4874-B560-55E79FA76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396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38B-F851-45BF-9659-839DFD062347}" type="datetimeFigureOut">
              <a:rPr lang="en-IE" smtClean="0"/>
              <a:t>08/01/2019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068E-CB94-4874-B560-55E79FA76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18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38B-F851-45BF-9659-839DFD062347}" type="datetimeFigureOut">
              <a:rPr lang="en-IE" smtClean="0"/>
              <a:t>08/01/2019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068E-CB94-4874-B560-55E79FA76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88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38B-F851-45BF-9659-839DFD062347}" type="datetimeFigureOut">
              <a:rPr lang="en-IE" smtClean="0"/>
              <a:t>08/01/2019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068E-CB94-4874-B560-55E79FA76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984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38B-F851-45BF-9659-839DFD062347}" type="datetimeFigureOut">
              <a:rPr lang="en-IE" smtClean="0"/>
              <a:t>08/01/2019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068E-CB94-4874-B560-55E79FA76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945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38B-F851-45BF-9659-839DFD062347}" type="datetimeFigureOut">
              <a:rPr lang="en-IE" smtClean="0"/>
              <a:t>08/01/2019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068E-CB94-4874-B560-55E79FA76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256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38B-F851-45BF-9659-839DFD062347}" type="datetimeFigureOut">
              <a:rPr lang="en-IE" smtClean="0"/>
              <a:t>08/01/2019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068E-CB94-4874-B560-55E79FA76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516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38B-F851-45BF-9659-839DFD062347}" type="datetimeFigureOut">
              <a:rPr lang="en-IE" smtClean="0"/>
              <a:t>08/01/2019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068E-CB94-4874-B560-55E79FA76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585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38B-F851-45BF-9659-839DFD062347}" type="datetimeFigureOut">
              <a:rPr lang="en-IE" smtClean="0"/>
              <a:t>08/01/2019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068E-CB94-4874-B560-55E79FA76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389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38B-F851-45BF-9659-839DFD062347}" type="datetimeFigureOut">
              <a:rPr lang="en-IE" smtClean="0"/>
              <a:t>08/01/2019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068E-CB94-4874-B560-55E79FA76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163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5138B-F851-45BF-9659-839DFD062347}" type="datetimeFigureOut">
              <a:rPr lang="en-IE" smtClean="0"/>
              <a:t>08/01/2019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068E-CB94-4874-B560-55E79FA76F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59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Begin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Brendan Kennelly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5917">
            <a:off x="531855" y="1616428"/>
            <a:ext cx="3872260" cy="2581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3258">
            <a:off x="7822522" y="1734893"/>
            <a:ext cx="3885986" cy="25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opening: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4241" cy="4351338"/>
          </a:xfrm>
        </p:spPr>
        <p:txBody>
          <a:bodyPr/>
          <a:lstStyle/>
          <a:p>
            <a:r>
              <a:rPr lang="en-IE" dirty="0" smtClean="0"/>
              <a:t>The poem’s title is also its theme: it is a poem about starting again.</a:t>
            </a:r>
          </a:p>
          <a:p>
            <a:r>
              <a:rPr lang="en-IE" dirty="0" smtClean="0"/>
              <a:t>Kennelly considers this idea in two distinct ways. At times, he treats new starts as something literal and everyday. </a:t>
            </a:r>
            <a:endParaRPr lang="en-IE" dirty="0" smtClean="0"/>
          </a:p>
          <a:p>
            <a:r>
              <a:rPr lang="en-IE" dirty="0" smtClean="0"/>
              <a:t>But</a:t>
            </a:r>
            <a:r>
              <a:rPr lang="en-IE" dirty="0" smtClean="0"/>
              <a:t>, intriguingly, he also describes new beginnings in more abstract and spiritual terms in his single stanza poem of 24 lines.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02" y="2207823"/>
            <a:ext cx="4172607" cy="23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180" y="900714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He opens with the defining word of the poem: </a:t>
            </a:r>
            <a:r>
              <a:rPr lang="en-IE" dirty="0" smtClean="0"/>
              <a:t>“Begin </a:t>
            </a:r>
            <a:r>
              <a:rPr lang="en-IE" dirty="0" smtClean="0"/>
              <a:t>again to the summoning birds/ to the sight of light at the window.</a:t>
            </a:r>
          </a:p>
          <a:p>
            <a:r>
              <a:rPr lang="en-IE" dirty="0" smtClean="0"/>
              <a:t>The melodic internal rhyme creates an atmosphere bursting with optimism.</a:t>
            </a:r>
          </a:p>
          <a:p>
            <a:r>
              <a:rPr lang="en-IE" dirty="0" smtClean="0"/>
              <a:t>It is important to note “where” this poem is about not “what” it is about.</a:t>
            </a:r>
          </a:p>
          <a:p>
            <a:r>
              <a:rPr lang="en-IE" dirty="0" smtClean="0"/>
              <a:t>This is a Dublin poem. “begin to the roar of morning traffic/ All along Pembroke Road,” </a:t>
            </a:r>
          </a:p>
          <a:p>
            <a:r>
              <a:rPr lang="en-IE" dirty="0" smtClean="0"/>
              <a:t>As readers, we are swept along by the mixture of personification and alliteration – the multitude of “r” sounds carries us along the Southside city road.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372" y="4525167"/>
            <a:ext cx="2680601" cy="17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6" y="627446"/>
            <a:ext cx="10891345" cy="5888968"/>
          </a:xfrm>
        </p:spPr>
        <p:txBody>
          <a:bodyPr>
            <a:noAutofit/>
          </a:bodyPr>
          <a:lstStyle/>
          <a:p>
            <a:r>
              <a:rPr lang="en-IE" sz="3200" dirty="0" smtClean="0"/>
              <a:t>In the fifth line the poem moves into a more abstract phase. </a:t>
            </a:r>
          </a:p>
          <a:p>
            <a:r>
              <a:rPr lang="en-IE" sz="3200" dirty="0" smtClean="0"/>
              <a:t>Kennelly uses more alliteration, repetition and enjambment to create an alluring rhythm.</a:t>
            </a:r>
          </a:p>
          <a:p>
            <a:r>
              <a:rPr lang="en-IE" sz="3200" dirty="0" smtClean="0"/>
              <a:t>“Every beginning is a promise/ born in light and dying in dark/ determination and exaltation of springtime”.</a:t>
            </a:r>
          </a:p>
          <a:p>
            <a:r>
              <a:rPr lang="en-IE" sz="3200" dirty="0" smtClean="0"/>
              <a:t>The new starts become something to be embraced rather than feared as Kennelly considers his theme more thoughtfully.</a:t>
            </a:r>
          </a:p>
          <a:p>
            <a:r>
              <a:rPr lang="en-IE" sz="3200" dirty="0" smtClean="0"/>
              <a:t>Spring represents new life in nature, and the poet thinks this is something wonderful and glorious. 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3817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232"/>
            <a:ext cx="10515600" cy="4351338"/>
          </a:xfrm>
        </p:spPr>
        <p:txBody>
          <a:bodyPr>
            <a:noAutofit/>
          </a:bodyPr>
          <a:lstStyle/>
          <a:p>
            <a:r>
              <a:rPr lang="en-IE" sz="3600" dirty="0" smtClean="0"/>
              <a:t>The ninth line returns to the literal world and the poet’s fascination with Dublin urban life. </a:t>
            </a:r>
          </a:p>
          <a:p>
            <a:r>
              <a:rPr lang="en-IE" sz="3600" dirty="0" smtClean="0"/>
              <a:t>The imagery is somewhat quaint and perhaps romanticised:” Begin to the pageant of queueing girls / the arrogant loneliness of swans in the canal.”</a:t>
            </a:r>
          </a:p>
          <a:p>
            <a:r>
              <a:rPr lang="en-IE" sz="3600" dirty="0" smtClean="0"/>
              <a:t>The metaphor of women going about their daily business seems a little dated; however, there is poignancy to the swans, reinforced by how indifferent they appear about their situation.</a:t>
            </a:r>
          </a:p>
        </p:txBody>
      </p:sp>
    </p:spTree>
    <p:extLst>
      <p:ext uri="{BB962C8B-B14F-4D97-AF65-F5344CB8AC3E}">
        <p14:creationId xmlns:p14="http://schemas.microsoft.com/office/powerpoint/2010/main" val="22254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sz="3600" dirty="0"/>
              <a:t>He describes the canal lock bridges as “linking the past and future”, and there is something telling about this metaphor.</a:t>
            </a:r>
          </a:p>
          <a:p>
            <a:r>
              <a:rPr lang="en-IE" sz="3600" dirty="0" smtClean="0"/>
              <a:t>Kennelly himself is linking history to the future as he joins the ranks of male Irish writers, such as Patrick Kavanagh and Brendan Behan (1942-64), who have immortalised Dublin canal life.</a:t>
            </a:r>
          </a:p>
          <a:p>
            <a:r>
              <a:rPr lang="en-IE" sz="3600" dirty="0" smtClean="0"/>
              <a:t>They, as much as the commuters, are the “old friends passing”.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41168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Kerry poet’s musings are more philosophical as we move beyond the half-way point of this free-verse poem.</a:t>
            </a:r>
          </a:p>
          <a:p>
            <a:r>
              <a:rPr lang="en-IE" dirty="0" smtClean="0"/>
              <a:t>“Begin to the loneliness that cannot end / since it perhaps is what makes us begin.” – Isolation drives people to seek new connections.</a:t>
            </a:r>
          </a:p>
          <a:p>
            <a:r>
              <a:rPr lang="en-IE" dirty="0" smtClean="0"/>
              <a:t>His heavy use of ‘s’ alliterative sounds (</a:t>
            </a:r>
            <a:r>
              <a:rPr lang="en-IE" dirty="0" err="1" smtClean="0"/>
              <a:t>ie</a:t>
            </a:r>
            <a:r>
              <a:rPr lang="en-IE" dirty="0" smtClean="0"/>
              <a:t> sibilance) here redirects us to the theme of the poem.</a:t>
            </a:r>
          </a:p>
          <a:p>
            <a:r>
              <a:rPr lang="en-IE" dirty="0" smtClean="0"/>
              <a:t>This can be read as a bold and reassuring statement.</a:t>
            </a:r>
          </a:p>
          <a:p>
            <a:r>
              <a:rPr lang="en-IE" dirty="0" smtClean="0"/>
              <a:t>Kennelly is saying that even those in solitude are at the first stage of a new beginning, and this is something to be embraced.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7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The tone of joyous discovery is enhanced through repetition, as the poet calls on readers to enjoy the images of nature and human life along the canal: “begin to wonder at unknown faces / at crying birds… / at seagulls…/ at couples…”.</a:t>
            </a:r>
          </a:p>
          <a:p>
            <a:pPr marL="0" indent="0">
              <a:buNone/>
            </a:pP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2217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>
            <a:noAutofit/>
          </a:bodyPr>
          <a:lstStyle/>
          <a:p>
            <a:r>
              <a:rPr lang="en-IE" sz="3200" dirty="0" smtClean="0"/>
              <a:t>Kennelly finishes the poem by taking the readers back to the start.</a:t>
            </a:r>
          </a:p>
          <a:p>
            <a:r>
              <a:rPr lang="en-IE" sz="3200" dirty="0" smtClean="0"/>
              <a:t>He contrasts the “world that dreams of ending / That always seems to be about to give in”, with a more optimistic and hopeful vision.</a:t>
            </a:r>
          </a:p>
          <a:p>
            <a:r>
              <a:rPr lang="en-IE" sz="3200" dirty="0" smtClean="0"/>
              <a:t>There is a spirituality to the final lines, a sense of something greater than the things we see, a foregrounding of feelings above physical things.</a:t>
            </a:r>
          </a:p>
          <a:p>
            <a:r>
              <a:rPr lang="en-IE" sz="3200" dirty="0" smtClean="0"/>
              <a:t>“Something that will not acknowledge conclusion”, he writes, “insists that we forever begin”.</a:t>
            </a:r>
          </a:p>
          <a:p>
            <a:r>
              <a:rPr lang="en-IE" sz="3200" dirty="0" smtClean="0"/>
              <a:t>He leaves us with the title and it feels like a mantra; readers must consider what motivates us to start anew, even when we know all things must pass.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5180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683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Begin</vt:lpstr>
      <vt:lpstr>The opening: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CMETB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</dc:title>
  <dc:creator>Ciara Deasy</dc:creator>
  <cp:lastModifiedBy>Ciara Deasy</cp:lastModifiedBy>
  <cp:revision>7</cp:revision>
  <dcterms:created xsi:type="dcterms:W3CDTF">2019-01-07T16:55:08Z</dcterms:created>
  <dcterms:modified xsi:type="dcterms:W3CDTF">2019-01-08T12:04:14Z</dcterms:modified>
</cp:coreProperties>
</file>