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931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495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887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4361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495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82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381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9736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615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53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6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9552-2CF5-49E0-A78C-942E88CAF526}" type="datetimeFigureOut">
              <a:rPr lang="en-IE" smtClean="0"/>
              <a:t>13/03/2013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CD0C-2557-4358-BA9C-F53FD290E43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59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At the </a:t>
            </a:r>
            <a:r>
              <a:rPr lang="en-IE" dirty="0" err="1" smtClean="0"/>
              <a:t>Fishhouses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Elizabeth Bishop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7074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SIMILARITIES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9967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Section 1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Similar in pattern to many of her poems, with close observation and detailed description leading to a moment of insight.</a:t>
            </a:r>
          </a:p>
          <a:p>
            <a:r>
              <a:rPr lang="en-IE" dirty="0"/>
              <a:t>T</a:t>
            </a:r>
            <a:r>
              <a:rPr lang="en-IE" dirty="0" smtClean="0"/>
              <a:t>he opening lines have a strong sensuous quality.</a:t>
            </a:r>
          </a:p>
          <a:p>
            <a:r>
              <a:rPr lang="en-IE" dirty="0" smtClean="0"/>
              <a:t>Assonance = gives serious, reflective mood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106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Detailed description, as in most of her poems, in an everyday conversational language.</a:t>
            </a:r>
          </a:p>
          <a:p>
            <a:r>
              <a:rPr lang="en-IE" dirty="0" smtClean="0"/>
              <a:t>Alliteration gives it a musical quality</a:t>
            </a:r>
          </a:p>
          <a:p>
            <a:r>
              <a:rPr lang="en-IE" dirty="0" smtClean="0"/>
              <a:t>The strong sense of colour (silver) in this poem is reinforced by the reference to “an emerald moss” on the small buildings that are the </a:t>
            </a:r>
            <a:r>
              <a:rPr lang="en-IE" dirty="0" err="1" smtClean="0"/>
              <a:t>fishhouses</a:t>
            </a:r>
            <a:r>
              <a:rPr lang="en-IE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500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It seems the omnipresent fish scales beautify a world that most would find unappealing (it is, after all, a pungent smelling place of death).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9284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Throughout this passage we see the poet’s remarkable eye for detail and her imaginative capacity to transform the everyday, and even the ugly, into something beautiful.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344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“down and down” – movement of the poem – now entering the poet’s psyche.</a:t>
            </a:r>
          </a:p>
          <a:p>
            <a:r>
              <a:rPr lang="en-IE" dirty="0" smtClean="0"/>
              <a:t>The third section = the most challenging.</a:t>
            </a:r>
          </a:p>
          <a:p>
            <a:r>
              <a:rPr lang="en-IE" dirty="0" smtClean="0"/>
              <a:t>The poem moves from a description of the external world to an exploration of the interior world of the poet.</a:t>
            </a:r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38474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paradox (“dark” “clear”) may suggest the poet’s difficulty in accurately describing and understanding the massive natural force that is the sea.</a:t>
            </a:r>
          </a:p>
          <a:p>
            <a:r>
              <a:rPr lang="en-IE" dirty="0" smtClean="0"/>
              <a:t>The poet explores the depths of her own consciousness through sea imagery.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3392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Towards the end the poet returns to her contemplation of the powerful, mysterious sea.</a:t>
            </a:r>
          </a:p>
          <a:p>
            <a:r>
              <a:rPr lang="en-IE" dirty="0" smtClean="0"/>
              <a:t>She endeavours to understand the sea through her senses.</a:t>
            </a:r>
          </a:p>
          <a:p>
            <a:r>
              <a:rPr lang="en-IE" dirty="0" smtClean="0"/>
              <a:t>Speaks directly to the reader.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4159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84576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In the final six lines of the poem Bishop achieves a moment of insight.</a:t>
            </a:r>
          </a:p>
          <a:p>
            <a:r>
              <a:rPr lang="en-IE" dirty="0" smtClean="0"/>
              <a:t>Harsh natural images suggest knowledge can be painful.</a:t>
            </a:r>
          </a:p>
          <a:p>
            <a:r>
              <a:rPr lang="en-IE" dirty="0" smtClean="0"/>
              <a:t>The closing lines suggest that knowledge is not fixed and static, but like the sea, is forever moving and changing.</a:t>
            </a:r>
          </a:p>
          <a:p>
            <a:r>
              <a:rPr lang="en-IE" dirty="0" smtClean="0"/>
              <a:t>The sea image is particularly apt, suggesting the vastness, power and endlessly changing nature of knowledge.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447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340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At the Fishhouses</vt:lpstr>
      <vt:lpstr>Section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SIMILARITIES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the Fishhouses</dc:title>
  <dc:creator>Ciara</dc:creator>
  <cp:lastModifiedBy>Ciara</cp:lastModifiedBy>
  <cp:revision>14</cp:revision>
  <dcterms:created xsi:type="dcterms:W3CDTF">2013-03-11T10:57:20Z</dcterms:created>
  <dcterms:modified xsi:type="dcterms:W3CDTF">2013-03-13T09:51:01Z</dcterms:modified>
</cp:coreProperties>
</file>