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571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80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741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34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594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066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25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518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59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706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157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EC05D-1F76-4843-9650-7EAFAC42634F}" type="datetimeFigureOut">
              <a:rPr lang="en-IE" smtClean="0"/>
              <a:t>28/11/2013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233D-C741-43D9-8B8E-9E52F93A149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55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Analysing Short Story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099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Point of View: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304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Relationship: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324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Resolution: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2217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Style: 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709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Tension: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770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Theme: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329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Atmosphere: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485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Character: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34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Climax: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27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Conflict: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454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Crisis: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912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Exposition</a:t>
            </a:r>
            <a:r>
              <a:rPr lang="en-IE" b="1" dirty="0" smtClean="0"/>
              <a:t>: (opening)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142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Genre: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745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Plot:</a:t>
            </a:r>
            <a:r>
              <a:rPr lang="en-I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412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Analysing Short Story</vt:lpstr>
      <vt:lpstr>Atmosphere:</vt:lpstr>
      <vt:lpstr>Character:</vt:lpstr>
      <vt:lpstr>Climax:</vt:lpstr>
      <vt:lpstr>Conflict:</vt:lpstr>
      <vt:lpstr>Crisis: </vt:lpstr>
      <vt:lpstr>Exposition: (opening)</vt:lpstr>
      <vt:lpstr>Genre:</vt:lpstr>
      <vt:lpstr>Plot: </vt:lpstr>
      <vt:lpstr>Point of View: </vt:lpstr>
      <vt:lpstr>Relationship:</vt:lpstr>
      <vt:lpstr>Resolution: </vt:lpstr>
      <vt:lpstr>Style:  </vt:lpstr>
      <vt:lpstr>Tension:</vt:lpstr>
      <vt:lpstr>Theme: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Short Story</dc:title>
  <dc:creator>Ciara</dc:creator>
  <cp:lastModifiedBy>Ciara</cp:lastModifiedBy>
  <cp:revision>1</cp:revision>
  <dcterms:created xsi:type="dcterms:W3CDTF">2013-11-28T10:48:42Z</dcterms:created>
  <dcterms:modified xsi:type="dcterms:W3CDTF">2013-11-28T10:51:30Z</dcterms:modified>
</cp:coreProperties>
</file>