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A0AE76A-B09F-48F3-9113-D7FA1EB8DA7E}" type="datetimeFigureOut">
              <a:rPr lang="en-IE" smtClean="0"/>
              <a:t>03/09/2013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338881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A0AE76A-B09F-48F3-9113-D7FA1EB8DA7E}" type="datetimeFigureOut">
              <a:rPr lang="en-IE" smtClean="0"/>
              <a:t>03/09/2013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395009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A0AE76A-B09F-48F3-9113-D7FA1EB8DA7E}" type="datetimeFigureOut">
              <a:rPr lang="en-IE" smtClean="0"/>
              <a:t>03/09/2013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268580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A0AE76A-B09F-48F3-9113-D7FA1EB8DA7E}" type="datetimeFigureOut">
              <a:rPr lang="en-IE" smtClean="0"/>
              <a:t>03/09/2013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298039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AE76A-B09F-48F3-9113-D7FA1EB8DA7E}" type="datetimeFigureOut">
              <a:rPr lang="en-IE" smtClean="0"/>
              <a:t>03/09/2013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107058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A0AE76A-B09F-48F3-9113-D7FA1EB8DA7E}" type="datetimeFigureOut">
              <a:rPr lang="en-IE" smtClean="0"/>
              <a:t>03/09/2013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10924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A0AE76A-B09F-48F3-9113-D7FA1EB8DA7E}" type="datetimeFigureOut">
              <a:rPr lang="en-IE" smtClean="0"/>
              <a:t>03/09/2013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12846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A0AE76A-B09F-48F3-9113-D7FA1EB8DA7E}" type="datetimeFigureOut">
              <a:rPr lang="en-IE" smtClean="0"/>
              <a:t>03/09/2013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326434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AE76A-B09F-48F3-9113-D7FA1EB8DA7E}" type="datetimeFigureOut">
              <a:rPr lang="en-IE" smtClean="0"/>
              <a:t>03/09/2013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67478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AE76A-B09F-48F3-9113-D7FA1EB8DA7E}" type="datetimeFigureOut">
              <a:rPr lang="en-IE" smtClean="0"/>
              <a:t>03/09/2013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337954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AE76A-B09F-48F3-9113-D7FA1EB8DA7E}" type="datetimeFigureOut">
              <a:rPr lang="en-IE" smtClean="0"/>
              <a:t>03/09/2013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389379A-F3F1-4B9D-A43F-08497910B54B}" type="slidenum">
              <a:rPr lang="en-IE" smtClean="0"/>
              <a:t>‹#›</a:t>
            </a:fld>
            <a:endParaRPr lang="en-IE"/>
          </a:p>
        </p:txBody>
      </p:sp>
    </p:spTree>
    <p:extLst>
      <p:ext uri="{BB962C8B-B14F-4D97-AF65-F5344CB8AC3E}">
        <p14:creationId xmlns:p14="http://schemas.microsoft.com/office/powerpoint/2010/main" val="417925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AE76A-B09F-48F3-9113-D7FA1EB8DA7E}" type="datetimeFigureOut">
              <a:rPr lang="en-IE" smtClean="0"/>
              <a:t>03/09/2013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9379A-F3F1-4B9D-A43F-08497910B54B}" type="slidenum">
              <a:rPr lang="en-IE" smtClean="0"/>
              <a:t>‹#›</a:t>
            </a:fld>
            <a:endParaRPr lang="en-IE"/>
          </a:p>
        </p:txBody>
      </p:sp>
    </p:spTree>
    <p:extLst>
      <p:ext uri="{BB962C8B-B14F-4D97-AF65-F5344CB8AC3E}">
        <p14:creationId xmlns:p14="http://schemas.microsoft.com/office/powerpoint/2010/main" val="3325626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470025"/>
          </a:xfrm>
        </p:spPr>
        <p:txBody>
          <a:bodyPr/>
          <a:lstStyle/>
          <a:p>
            <a:r>
              <a:rPr lang="en-IE" dirty="0" smtClean="0"/>
              <a:t>An Irish Airman </a:t>
            </a:r>
            <a:r>
              <a:rPr lang="en-IE" dirty="0" err="1" smtClean="0"/>
              <a:t>Forsees</a:t>
            </a:r>
            <a:r>
              <a:rPr lang="en-IE" dirty="0" smtClean="0"/>
              <a:t> His Death</a:t>
            </a:r>
            <a:endParaRPr lang="en-IE" dirty="0"/>
          </a:p>
        </p:txBody>
      </p:sp>
      <p:sp>
        <p:nvSpPr>
          <p:cNvPr id="3" name="Subtitle 2"/>
          <p:cNvSpPr>
            <a:spLocks noGrp="1"/>
          </p:cNvSpPr>
          <p:nvPr>
            <p:ph type="subTitle" idx="1"/>
          </p:nvPr>
        </p:nvSpPr>
        <p:spPr/>
        <p:txBody>
          <a:bodyPr/>
          <a:lstStyle/>
          <a:p>
            <a:r>
              <a:rPr lang="en-IE" dirty="0" smtClean="0"/>
              <a:t>WB Yeats</a:t>
            </a:r>
            <a:endParaRPr lang="en-IE" dirty="0"/>
          </a:p>
        </p:txBody>
      </p:sp>
    </p:spTree>
    <p:extLst>
      <p:ext uri="{BB962C8B-B14F-4D97-AF65-F5344CB8AC3E}">
        <p14:creationId xmlns:p14="http://schemas.microsoft.com/office/powerpoint/2010/main" val="352132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t>Language</a:t>
            </a:r>
            <a:r>
              <a:rPr lang="en-IE" dirty="0" smtClean="0"/>
              <a:t/>
            </a:r>
            <a:br>
              <a:rPr lang="en-IE" dirty="0" smtClean="0"/>
            </a:br>
            <a:endParaRPr lang="en-IE" dirty="0"/>
          </a:p>
        </p:txBody>
      </p:sp>
      <p:sp>
        <p:nvSpPr>
          <p:cNvPr id="3" name="Content Placeholder 2"/>
          <p:cNvSpPr>
            <a:spLocks noGrp="1"/>
          </p:cNvSpPr>
          <p:nvPr>
            <p:ph idx="1"/>
          </p:nvPr>
        </p:nvSpPr>
        <p:spPr/>
        <p:txBody>
          <a:bodyPr/>
          <a:lstStyle/>
          <a:p>
            <a:r>
              <a:rPr lang="en-IE" dirty="0"/>
              <a:t> The language is direct and conversational. But the sound effects contain lots of repetitions that create a musical effect.</a:t>
            </a:r>
          </a:p>
        </p:txBody>
      </p:sp>
    </p:spTree>
    <p:extLst>
      <p:ext uri="{BB962C8B-B14F-4D97-AF65-F5344CB8AC3E}">
        <p14:creationId xmlns:p14="http://schemas.microsoft.com/office/powerpoint/2010/main" val="157028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Comparison</a:t>
            </a:r>
            <a:endParaRPr lang="en-IE" dirty="0"/>
          </a:p>
        </p:txBody>
      </p:sp>
      <p:sp>
        <p:nvSpPr>
          <p:cNvPr id="3" name="Content Placeholder 2"/>
          <p:cNvSpPr>
            <a:spLocks noGrp="1"/>
          </p:cNvSpPr>
          <p:nvPr>
            <p:ph idx="1"/>
          </p:nvPr>
        </p:nvSpPr>
        <p:spPr/>
        <p:txBody>
          <a:bodyPr/>
          <a:lstStyle/>
          <a:p>
            <a:r>
              <a:rPr lang="en-IE" dirty="0"/>
              <a:t>The speaker compares life to death</a:t>
            </a:r>
            <a:r>
              <a:rPr lang="en-IE" dirty="0" smtClean="0"/>
              <a:t>.</a:t>
            </a:r>
          </a:p>
          <a:p>
            <a:r>
              <a:rPr lang="en-IE" dirty="0"/>
              <a:t>The speaker contrasts himself to the typical </a:t>
            </a:r>
            <a:r>
              <a:rPr lang="en-IE" dirty="0" smtClean="0"/>
              <a:t>fighter</a:t>
            </a:r>
          </a:p>
          <a:p>
            <a:r>
              <a:rPr lang="en-IE" b="1" dirty="0"/>
              <a:t>Paradox</a:t>
            </a:r>
            <a:r>
              <a:rPr lang="en-IE" dirty="0"/>
              <a:t> [apparent contradiction] The most vivid moment of the speaker’s life contains his death</a:t>
            </a:r>
          </a:p>
          <a:p>
            <a:pPr marL="0" indent="0">
              <a:buNone/>
            </a:pPr>
            <a:endParaRPr lang="en-IE" dirty="0"/>
          </a:p>
        </p:txBody>
      </p:sp>
    </p:spTree>
    <p:extLst>
      <p:ext uri="{BB962C8B-B14F-4D97-AF65-F5344CB8AC3E}">
        <p14:creationId xmlns:p14="http://schemas.microsoft.com/office/powerpoint/2010/main" val="1654531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Tone</a:t>
            </a:r>
            <a:endParaRPr lang="en-IE" dirty="0"/>
          </a:p>
        </p:txBody>
      </p:sp>
      <p:sp>
        <p:nvSpPr>
          <p:cNvPr id="3" name="Content Placeholder 2"/>
          <p:cNvSpPr>
            <a:spLocks noGrp="1"/>
          </p:cNvSpPr>
          <p:nvPr>
            <p:ph idx="1"/>
          </p:nvPr>
        </p:nvSpPr>
        <p:spPr>
          <a:xfrm>
            <a:off x="179512" y="1268760"/>
            <a:ext cx="8712968" cy="5472608"/>
          </a:xfrm>
        </p:spPr>
        <p:txBody>
          <a:bodyPr>
            <a:normAutofit/>
          </a:bodyPr>
          <a:lstStyle/>
          <a:p>
            <a:r>
              <a:rPr lang="en-IE" dirty="0"/>
              <a:t>The speaker is in an unemotional state and speaks in a cold uncaring voice about his own life and death throughout the poem. </a:t>
            </a:r>
            <a:endParaRPr lang="en-IE" dirty="0" smtClean="0"/>
          </a:p>
          <a:p>
            <a:r>
              <a:rPr lang="en-IE" dirty="0" smtClean="0"/>
              <a:t>His </a:t>
            </a:r>
            <a:r>
              <a:rPr lang="en-IE" dirty="0"/>
              <a:t>voice becomes warm when he is speaking of his neighbours in </a:t>
            </a:r>
            <a:r>
              <a:rPr lang="en-IE" dirty="0" err="1"/>
              <a:t>Kiltartan</a:t>
            </a:r>
            <a:r>
              <a:rPr lang="en-IE" dirty="0"/>
              <a:t>. </a:t>
            </a:r>
            <a:endParaRPr lang="en-IE" dirty="0" smtClean="0"/>
          </a:p>
          <a:p>
            <a:r>
              <a:rPr lang="en-IE" dirty="0" smtClean="0"/>
              <a:t>When </a:t>
            </a:r>
            <a:r>
              <a:rPr lang="en-IE" dirty="0"/>
              <a:t>he speaks of the reasons men go to war, his tone is cold again. </a:t>
            </a:r>
            <a:endParaRPr lang="en-IE" dirty="0" smtClean="0"/>
          </a:p>
          <a:p>
            <a:r>
              <a:rPr lang="en-IE" dirty="0" smtClean="0"/>
              <a:t>When </a:t>
            </a:r>
            <a:r>
              <a:rPr lang="en-IE" dirty="0"/>
              <a:t>the speaker refers to the past and future as a ‘waste of breath’ his tone becomes hateful or contemptuous.</a:t>
            </a:r>
          </a:p>
        </p:txBody>
      </p:sp>
    </p:spTree>
    <p:extLst>
      <p:ext uri="{BB962C8B-B14F-4D97-AF65-F5344CB8AC3E}">
        <p14:creationId xmlns:p14="http://schemas.microsoft.com/office/powerpoint/2010/main" val="297246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Assonance</a:t>
            </a:r>
            <a:r>
              <a:rPr lang="en-IE" dirty="0"/>
              <a:t> </a:t>
            </a:r>
            <a:endParaRPr lang="en-IE" b="1" dirty="0"/>
          </a:p>
        </p:txBody>
      </p:sp>
      <p:sp>
        <p:nvSpPr>
          <p:cNvPr id="3" name="Content Placeholder 2"/>
          <p:cNvSpPr>
            <a:spLocks noGrp="1"/>
          </p:cNvSpPr>
          <p:nvPr>
            <p:ph idx="1"/>
          </p:nvPr>
        </p:nvSpPr>
        <p:spPr/>
        <p:txBody>
          <a:bodyPr>
            <a:normAutofit/>
          </a:bodyPr>
          <a:lstStyle/>
          <a:p>
            <a:r>
              <a:rPr lang="en-IE" dirty="0"/>
              <a:t>Note the repeated ‘</a:t>
            </a:r>
            <a:r>
              <a:rPr lang="en-IE" dirty="0" err="1"/>
              <a:t>ea</a:t>
            </a:r>
            <a:r>
              <a:rPr lang="en-IE" dirty="0"/>
              <a:t>’ sounds of the last three lines. This assonance reinforces the speaker’s tone of contempt.</a:t>
            </a:r>
          </a:p>
          <a:p>
            <a:pPr marL="0" indent="0">
              <a:buNone/>
            </a:pPr>
            <a:endParaRPr lang="en-IE" dirty="0"/>
          </a:p>
        </p:txBody>
      </p:sp>
    </p:spTree>
    <p:extLst>
      <p:ext uri="{BB962C8B-B14F-4D97-AF65-F5344CB8AC3E}">
        <p14:creationId xmlns:p14="http://schemas.microsoft.com/office/powerpoint/2010/main" val="193711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Alliteration</a:t>
            </a:r>
            <a:r>
              <a:rPr lang="en-IE" dirty="0"/>
              <a:t> </a:t>
            </a:r>
          </a:p>
        </p:txBody>
      </p:sp>
      <p:sp>
        <p:nvSpPr>
          <p:cNvPr id="3" name="Content Placeholder 2"/>
          <p:cNvSpPr>
            <a:spLocks noGrp="1"/>
          </p:cNvSpPr>
          <p:nvPr>
            <p:ph idx="1"/>
          </p:nvPr>
        </p:nvSpPr>
        <p:spPr/>
        <p:txBody>
          <a:bodyPr/>
          <a:lstStyle/>
          <a:p>
            <a:r>
              <a:rPr lang="en-IE" dirty="0"/>
              <a:t> lines five and six, there are six words that start with a hard ‘c’ or ‘k’ sound. </a:t>
            </a:r>
            <a:endParaRPr lang="en-IE" dirty="0" smtClean="0"/>
          </a:p>
          <a:p>
            <a:r>
              <a:rPr lang="en-IE" dirty="0" smtClean="0"/>
              <a:t>This </a:t>
            </a:r>
            <a:r>
              <a:rPr lang="en-IE" dirty="0"/>
              <a:t>makes the speaker’s voice sound strong at this point, where he is asserting his true loyalty.</a:t>
            </a:r>
          </a:p>
        </p:txBody>
      </p:sp>
    </p:spTree>
    <p:extLst>
      <p:ext uri="{BB962C8B-B14F-4D97-AF65-F5344CB8AC3E}">
        <p14:creationId xmlns:p14="http://schemas.microsoft.com/office/powerpoint/2010/main" val="200951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Relevant Background</a:t>
            </a:r>
            <a:endParaRPr lang="en-IE" dirty="0"/>
          </a:p>
        </p:txBody>
      </p:sp>
      <p:sp>
        <p:nvSpPr>
          <p:cNvPr id="3" name="Content Placeholder 2"/>
          <p:cNvSpPr>
            <a:spLocks noGrp="1"/>
          </p:cNvSpPr>
          <p:nvPr>
            <p:ph idx="1"/>
          </p:nvPr>
        </p:nvSpPr>
        <p:spPr/>
        <p:txBody>
          <a:bodyPr/>
          <a:lstStyle/>
          <a:p>
            <a:r>
              <a:rPr lang="en-IE" dirty="0"/>
              <a:t>WB Yeats was born in 1865 in Dublin. His family was upper class and Protestant.</a:t>
            </a:r>
          </a:p>
          <a:p>
            <a:r>
              <a:rPr lang="en-IE" dirty="0"/>
              <a:t>Yeats took classes in art and thus could paint a scene well with words.</a:t>
            </a:r>
          </a:p>
          <a:p>
            <a:r>
              <a:rPr lang="en-IE" dirty="0"/>
              <a:t>Despite dyslexia and early difficulty with learning the alphabet, he turned into the greatest Irish Poet of the Twentieth Century</a:t>
            </a:r>
            <a:r>
              <a:rPr lang="en-IE" dirty="0" smtClean="0"/>
              <a:t>.</a:t>
            </a:r>
            <a:endParaRPr lang="en-IE" dirty="0"/>
          </a:p>
        </p:txBody>
      </p:sp>
    </p:spTree>
    <p:extLst>
      <p:ext uri="{BB962C8B-B14F-4D97-AF65-F5344CB8AC3E}">
        <p14:creationId xmlns:p14="http://schemas.microsoft.com/office/powerpoint/2010/main" val="182035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Themes</a:t>
            </a:r>
            <a:endParaRPr lang="en-IE" dirty="0"/>
          </a:p>
        </p:txBody>
      </p:sp>
      <p:sp>
        <p:nvSpPr>
          <p:cNvPr id="3" name="Content Placeholder 2"/>
          <p:cNvSpPr>
            <a:spLocks noGrp="1"/>
          </p:cNvSpPr>
          <p:nvPr>
            <p:ph idx="1"/>
          </p:nvPr>
        </p:nvSpPr>
        <p:spPr/>
        <p:txBody>
          <a:bodyPr/>
          <a:lstStyle/>
          <a:p>
            <a:r>
              <a:rPr lang="en-IE" b="1" dirty="0"/>
              <a:t>Pursuing your personal dream</a:t>
            </a:r>
            <a:br>
              <a:rPr lang="en-IE" b="1" dirty="0"/>
            </a:br>
            <a:r>
              <a:rPr lang="en-IE" dirty="0"/>
              <a:t>Major Robert Gregory joined the air-force to fulfil a dream. </a:t>
            </a:r>
            <a:r>
              <a:rPr lang="en-IE" dirty="0" smtClean="0"/>
              <a:t>He </a:t>
            </a:r>
            <a:r>
              <a:rPr lang="en-IE" dirty="0"/>
              <a:t>valued taking his chances in a fighter plane above his life. He did this for himself as he didn’t care about public opinion. He didn’t even want to be a hero. The delight it gave him was lonely or private, not something to be shared.</a:t>
            </a:r>
          </a:p>
          <a:p>
            <a:endParaRPr lang="en-IE" dirty="0"/>
          </a:p>
        </p:txBody>
      </p:sp>
    </p:spTree>
    <p:extLst>
      <p:ext uri="{BB962C8B-B14F-4D97-AF65-F5344CB8AC3E}">
        <p14:creationId xmlns:p14="http://schemas.microsoft.com/office/powerpoint/2010/main" val="398749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b="1" dirty="0"/>
              <a:t>War</a:t>
            </a:r>
            <a:r>
              <a:rPr lang="en-IE" dirty="0"/>
              <a:t/>
            </a:r>
            <a:br>
              <a:rPr lang="en-IE" dirty="0"/>
            </a:br>
            <a:r>
              <a:rPr lang="en-IE" dirty="0"/>
              <a:t>The poem looks at the various reasons that people go to war for. Some go to protect or guard their countrymen. Some go to war out of hatred for an enemy. Sometimes the law compels people to become soldiers. Others join battle out of a sense of duty to their country. Some become soldiers after being urged on by politicians. Others do it out of a desire for public approval, perhaps to become public heroes</a:t>
            </a:r>
            <a:r>
              <a:rPr lang="en-IE" dirty="0" smtClean="0"/>
              <a:t>.</a:t>
            </a:r>
            <a:endParaRPr lang="en-IE" dirty="0"/>
          </a:p>
        </p:txBody>
      </p:sp>
    </p:spTree>
    <p:extLst>
      <p:ext uri="{BB962C8B-B14F-4D97-AF65-F5344CB8AC3E}">
        <p14:creationId xmlns:p14="http://schemas.microsoft.com/office/powerpoint/2010/main" val="100670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b="1" dirty="0"/>
              <a:t>Death</a:t>
            </a:r>
            <a:r>
              <a:rPr lang="en-IE" dirty="0"/>
              <a:t/>
            </a:r>
            <a:br>
              <a:rPr lang="en-IE" dirty="0"/>
            </a:br>
            <a:r>
              <a:rPr lang="en-IE" dirty="0"/>
              <a:t>A young man, Major Robert Gregory, chooses a career that he knows will probably kill him. He considers the past and the future a waste of breath. He trades the thrill of a moment for his life. Death is the price he is prepared to pay for one worthwhile moment in life. He faced death fearlessly and with no regrets.</a:t>
            </a:r>
          </a:p>
          <a:p>
            <a:pPr marL="0" indent="0">
              <a:buNone/>
            </a:pPr>
            <a:endParaRPr lang="en-IE" dirty="0"/>
          </a:p>
        </p:txBody>
      </p:sp>
    </p:spTree>
    <p:extLst>
      <p:ext uri="{BB962C8B-B14F-4D97-AF65-F5344CB8AC3E}">
        <p14:creationId xmlns:p14="http://schemas.microsoft.com/office/powerpoint/2010/main" val="45509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Major Robert Gregory fought for the British Empire against the German Empire in the First World War.</a:t>
            </a:r>
          </a:p>
          <a:p>
            <a:r>
              <a:rPr lang="en-IE" dirty="0"/>
              <a:t>Yeats has little concern for the actual war that is being fought. He focuses on the personality of his friend.</a:t>
            </a:r>
          </a:p>
          <a:p>
            <a:pPr marL="0" indent="0">
              <a:buNone/>
            </a:pPr>
            <a:endParaRPr lang="en-IE" dirty="0"/>
          </a:p>
        </p:txBody>
      </p:sp>
    </p:spTree>
    <p:extLst>
      <p:ext uri="{BB962C8B-B14F-4D97-AF65-F5344CB8AC3E}">
        <p14:creationId xmlns:p14="http://schemas.microsoft.com/office/powerpoint/2010/main" val="234036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speaker is Major Robert </a:t>
            </a:r>
            <a:r>
              <a:rPr lang="en-IE" dirty="0" smtClean="0"/>
              <a:t>Gregory</a:t>
            </a:r>
          </a:p>
          <a:p>
            <a:endParaRPr lang="en-IE" dirty="0"/>
          </a:p>
        </p:txBody>
      </p:sp>
    </p:spTree>
    <p:extLst>
      <p:ext uri="{BB962C8B-B14F-4D97-AF65-F5344CB8AC3E}">
        <p14:creationId xmlns:p14="http://schemas.microsoft.com/office/powerpoint/2010/main" val="339486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Form</a:t>
            </a:r>
            <a:endParaRPr lang="en-IE" dirty="0"/>
          </a:p>
        </p:txBody>
      </p:sp>
      <p:sp>
        <p:nvSpPr>
          <p:cNvPr id="3" name="Content Placeholder 2"/>
          <p:cNvSpPr>
            <a:spLocks noGrp="1"/>
          </p:cNvSpPr>
          <p:nvPr>
            <p:ph idx="1"/>
          </p:nvPr>
        </p:nvSpPr>
        <p:spPr/>
        <p:txBody>
          <a:bodyPr/>
          <a:lstStyle/>
          <a:p>
            <a:r>
              <a:rPr lang="en-IE" dirty="0"/>
              <a:t>This poem is a lyric. Major Robert Gregory addresses the reader directly and personally</a:t>
            </a:r>
          </a:p>
        </p:txBody>
      </p:sp>
    </p:spTree>
    <p:extLst>
      <p:ext uri="{BB962C8B-B14F-4D97-AF65-F5344CB8AC3E}">
        <p14:creationId xmlns:p14="http://schemas.microsoft.com/office/powerpoint/2010/main" val="213126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Structure</a:t>
            </a:r>
            <a:endParaRPr lang="en-IE" dirty="0"/>
          </a:p>
        </p:txBody>
      </p:sp>
      <p:sp>
        <p:nvSpPr>
          <p:cNvPr id="3" name="Content Placeholder 2"/>
          <p:cNvSpPr>
            <a:spLocks noGrp="1"/>
          </p:cNvSpPr>
          <p:nvPr>
            <p:ph idx="1"/>
          </p:nvPr>
        </p:nvSpPr>
        <p:spPr/>
        <p:txBody>
          <a:bodyPr/>
          <a:lstStyle/>
          <a:p>
            <a:r>
              <a:rPr lang="en-IE" dirty="0"/>
              <a:t>This is a sixteen line poem that divides into four sections</a:t>
            </a:r>
            <a:r>
              <a:rPr lang="en-IE" dirty="0" smtClean="0"/>
              <a:t>.</a:t>
            </a:r>
          </a:p>
          <a:p>
            <a:r>
              <a:rPr lang="en-IE" dirty="0" smtClean="0"/>
              <a:t>It consists </a:t>
            </a:r>
            <a:r>
              <a:rPr lang="en-IE" dirty="0"/>
              <a:t>of two sentences, with full stops at lines eight and sixteen</a:t>
            </a:r>
          </a:p>
        </p:txBody>
      </p:sp>
    </p:spTree>
    <p:extLst>
      <p:ext uri="{BB962C8B-B14F-4D97-AF65-F5344CB8AC3E}">
        <p14:creationId xmlns:p14="http://schemas.microsoft.com/office/powerpoint/2010/main" val="1720000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281</Words>
  <Application>Microsoft Office PowerPoint</Application>
  <PresentationFormat>On-screen Show (4:3)</PresentationFormat>
  <Paragraphs>34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An Irish Airman Forsees His Death</vt:lpstr>
      <vt:lpstr>Relevant Background</vt:lpstr>
      <vt:lpstr>Themes</vt:lpstr>
      <vt:lpstr>PowerPoint Presentation</vt:lpstr>
      <vt:lpstr>PowerPoint Presentation</vt:lpstr>
      <vt:lpstr>PowerPoint Presentation</vt:lpstr>
      <vt:lpstr>PowerPoint Presentation</vt:lpstr>
      <vt:lpstr>Form</vt:lpstr>
      <vt:lpstr>Structure</vt:lpstr>
      <vt:lpstr>Language </vt:lpstr>
      <vt:lpstr>Comparison</vt:lpstr>
      <vt:lpstr>Tone</vt:lpstr>
      <vt:lpstr>Assonance </vt:lpstr>
      <vt:lpstr>Alliteration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Irish Airman Forsees His Death</dc:title>
  <dc:creator>Ciara</dc:creator>
  <cp:lastModifiedBy>Ciara</cp:lastModifiedBy>
  <cp:revision>7</cp:revision>
  <dcterms:created xsi:type="dcterms:W3CDTF">2013-09-03T13:21:02Z</dcterms:created>
  <dcterms:modified xsi:type="dcterms:W3CDTF">2013-09-03T14:58:38Z</dcterms:modified>
</cp:coreProperties>
</file>