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0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4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2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7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9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3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3EB32D-7F52-461C-9CBC-5A8390872B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979" r="-1" b="1372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951BFF-A82E-403A-A937-48F2104C7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Agree or Disagree</a:t>
            </a:r>
            <a:br>
              <a:rPr lang="en-IE" dirty="0"/>
            </a:br>
            <a:r>
              <a:rPr lang="en-IE" dirty="0"/>
              <a:t>‘Othello’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CC249-F786-4DBD-9204-4331610FC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IE" sz="11000" dirty="0"/>
              <a:t>Ms. Deasy</a:t>
            </a:r>
            <a:endParaRPr lang="en-IE" sz="32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98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D649-3A29-4010-9533-00B289FB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can solve any problem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0550E-479E-41B1-83A5-8ECF87449F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91CF977A-6C56-4F9B-A708-9C700CE425A8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40E67594-3D8A-48CD-9ED9-7349DF7DBA4A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198413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2418-6100-46C9-B09A-EC0BE2D6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okay to get married without your family’s approval.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E9DC7-5B4C-4075-8503-18E51BA36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66BF10DF-7BB5-43E1-9FB2-8FF9F7FFCFA1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C0D8CC65-7D7B-462B-B1B4-ACDD35C41DA0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87405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B818-7FC9-445D-B7CF-2F71041C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truth will always come out at</a:t>
            </a:r>
            <a:br>
              <a:rPr lang="en-GB" dirty="0"/>
            </a:br>
            <a:r>
              <a:rPr lang="en-GB" dirty="0"/>
              <a:t>some point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DECB0-E56A-46B2-8AE4-1E0672C9CA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2DC5A796-6CB8-4721-B4A5-D32F450CEF4F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7E71EEF5-C250-44FC-BD81-9DFCF8A717C3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86879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E088-528A-4DA7-AF21-5E702B1B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Jealously is inherent to human</a:t>
            </a:r>
            <a:br>
              <a:rPr lang="en-GB" dirty="0"/>
            </a:br>
            <a:r>
              <a:rPr lang="en-GB" dirty="0"/>
              <a:t>nature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24785-010A-48F3-B96C-24B5755B22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B947C0F5-F4A4-4C7B-B18E-FB924CEA5F16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3A7FBC75-1695-48AD-A572-9C7737F801EB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965733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5F1C-342A-48C8-A91C-EAD82928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have less freedom than men.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B2595-7DAF-49C1-93EE-456D48663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38B61FF8-0313-47FB-9840-96C744C241B0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85C79B0C-0E9F-4ED8-BF9F-B77724E22520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14522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2B83-B85A-4A69-B79B-8CF89435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6789-7629-40ED-B431-B7A70715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1895061"/>
            <a:ext cx="12032974" cy="496293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statement.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the side of the room which matches how you feel about the statement.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prepared to defend your side.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can switch sides at any time.</a:t>
            </a:r>
          </a:p>
          <a:p>
            <a:pPr marL="0" indent="0">
              <a:buNone/>
            </a:pPr>
            <a:endParaRPr lang="en-IE" sz="4800" dirty="0"/>
          </a:p>
        </p:txBody>
      </p:sp>
    </p:spTree>
    <p:extLst>
      <p:ext uri="{BB962C8B-B14F-4D97-AF65-F5344CB8AC3E}">
        <p14:creationId xmlns:p14="http://schemas.microsoft.com/office/powerpoint/2010/main" val="57918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7D6D-FCE9-4EC8-A1D8-7B603D27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could never forgive a boyfriend or girlfriend who cheated on me.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7CDDF-369E-4EEC-9B23-33740859C2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5B0CF1FC-84DF-48D7-B788-667CD08FE6F0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11CCE633-F213-4FE5-A007-1A89090FD577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113004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80C9-FEA0-425D-B530-2135F09D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Honesty is the best quality in a friend.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ECB4B-F301-4BB7-B265-E838E9ED8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63F3B682-F62A-43B2-B597-0B8AAB4C39C5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B54E1698-A39C-4587-A098-4FDC58B529CF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34280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9DB-78C4-4EF0-8F49-06C34C35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person’s reputation is their most valuable possession.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1ED36-7F81-4E71-894C-706190B2CD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7272F0D4-E095-4083-89FF-614FC1ABDDA3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BF181848-3CC2-4CF5-8EE5-B90925111FEE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32117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652EB-4FCF-4019-9C15-F6DB6220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money can buy love.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A7EEF-A00C-49E8-A147-A888953E24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ED62E127-71AB-418B-BA23-719A8A3BF632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A832ECE2-231F-4E30-A161-46BC4F757C89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45778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8FAB-5EFA-4DF6-BEB4-3D80D3F7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one has to compromise their morals.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CCC9D-2DBE-4F09-B16C-F6C6A6888C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F57CB279-BC37-47F9-B040-79FF270BB553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3A48E81D-314B-458B-A09A-11B34C1DE558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399473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3216-202F-4B3C-8D16-60DC9C12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are either born good or evil.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E7D7F-4C99-4F19-A424-2D66FB8A3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D4890BD6-94AC-4851-878F-FA2397E6478F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D51592D6-FDA4-4168-87A1-95DE77814D57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103282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FF00-85B5-49A2-AD58-3F11DDEE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Rumors start with a truth.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A700-6A97-4E3E-ABD2-E6986D72F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Left Arrow 6">
            <a:extLst>
              <a:ext uri="{FF2B5EF4-FFF2-40B4-BE49-F238E27FC236}">
                <a16:creationId xmlns:a16="http://schemas.microsoft.com/office/drawing/2014/main" id="{CE97FEFB-CAED-4B06-B2C5-25CDE73B5E0B}"/>
              </a:ext>
            </a:extLst>
          </p:cNvPr>
          <p:cNvSpPr/>
          <p:nvPr/>
        </p:nvSpPr>
        <p:spPr>
          <a:xfrm>
            <a:off x="2325757" y="4721087"/>
            <a:ext cx="3429000" cy="19812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</a:t>
            </a:r>
          </a:p>
        </p:txBody>
      </p:sp>
      <p:sp>
        <p:nvSpPr>
          <p:cNvPr id="7" name="Right Arrow 7">
            <a:extLst>
              <a:ext uri="{FF2B5EF4-FFF2-40B4-BE49-F238E27FC236}">
                <a16:creationId xmlns:a16="http://schemas.microsoft.com/office/drawing/2014/main" id="{0A70496B-78FF-4E74-9E42-159D50400BCC}"/>
              </a:ext>
            </a:extLst>
          </p:cNvPr>
          <p:cNvSpPr/>
          <p:nvPr/>
        </p:nvSpPr>
        <p:spPr>
          <a:xfrm>
            <a:off x="6437243" y="4721087"/>
            <a:ext cx="3429000" cy="1981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ISAGREE</a:t>
            </a:r>
          </a:p>
        </p:txBody>
      </p:sp>
    </p:spTree>
    <p:extLst>
      <p:ext uri="{BB962C8B-B14F-4D97-AF65-F5344CB8AC3E}">
        <p14:creationId xmlns:p14="http://schemas.microsoft.com/office/powerpoint/2010/main" val="170556769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13B33"/>
      </a:dk2>
      <a:lt2>
        <a:srgbClr val="E8E3E2"/>
      </a:lt2>
      <a:accent1>
        <a:srgbClr val="4EAFBA"/>
      </a:accent1>
      <a:accent2>
        <a:srgbClr val="4DB392"/>
      </a:accent2>
      <a:accent3>
        <a:srgbClr val="4FB369"/>
      </a:accent3>
      <a:accent4>
        <a:srgbClr val="5DB54E"/>
      </a:accent4>
      <a:accent5>
        <a:srgbClr val="89AA5D"/>
      </a:accent5>
      <a:accent6>
        <a:srgbClr val="A3A546"/>
      </a:accent6>
      <a:hlink>
        <a:srgbClr val="AE706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173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Modern Love</vt:lpstr>
      <vt:lpstr>The Hand</vt:lpstr>
      <vt:lpstr>SketchyVTI</vt:lpstr>
      <vt:lpstr>Agree or Disagree ‘Othello’</vt:lpstr>
      <vt:lpstr>Instructions</vt:lpstr>
      <vt:lpstr>I could never forgive a boyfriend or girlfriend who cheated on me.</vt:lpstr>
      <vt:lpstr>Honesty is the best quality in a friend.</vt:lpstr>
      <vt:lpstr>A person’s reputation is their most valuable possession.</vt:lpstr>
      <vt:lpstr>Sometimes money can buy love.</vt:lpstr>
      <vt:lpstr>Sometimes one has to compromise their morals.</vt:lpstr>
      <vt:lpstr>People are either born good or evil. </vt:lpstr>
      <vt:lpstr>Rumors start with a truth. </vt:lpstr>
      <vt:lpstr>Love can solve any problem</vt:lpstr>
      <vt:lpstr>It is okay to get married without your family’s approval.</vt:lpstr>
      <vt:lpstr>The truth will always come out at some point</vt:lpstr>
      <vt:lpstr>Jealously is inherent to human nature</vt:lpstr>
      <vt:lpstr>Women have less freedom than men.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 or Disagree ‘Othello’</dc:title>
  <dc:creator>Ciara Deasy</dc:creator>
  <cp:lastModifiedBy>Ciara Deasy</cp:lastModifiedBy>
  <cp:revision>3</cp:revision>
  <dcterms:created xsi:type="dcterms:W3CDTF">2020-10-28T10:58:33Z</dcterms:created>
  <dcterms:modified xsi:type="dcterms:W3CDTF">2020-10-28T13:45:04Z</dcterms:modified>
</cp:coreProperties>
</file>