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78" r:id="rId4"/>
    <p:sldId id="279" r:id="rId5"/>
    <p:sldId id="283" r:id="rId6"/>
    <p:sldId id="284" r:id="rId7"/>
    <p:sldId id="280" r:id="rId8"/>
    <p:sldId id="285" r:id="rId9"/>
    <p:sldId id="28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4"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3E5F7-18A1-454A-9312-D0878BC1CA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73C5C405-8865-4CBD-9494-5E98A903D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CA7EDFB8-BCAC-44C1-8633-26FD394646E1}"/>
              </a:ext>
            </a:extLst>
          </p:cNvPr>
          <p:cNvSpPr>
            <a:spLocks noGrp="1"/>
          </p:cNvSpPr>
          <p:nvPr>
            <p:ph type="dt" sz="half" idx="10"/>
          </p:nvPr>
        </p:nvSpPr>
        <p:spPr/>
        <p:txBody>
          <a:bodyPr/>
          <a:lstStyle/>
          <a:p>
            <a:fld id="{56982DFC-568B-415F-A2D8-BF7BF45BAB5F}" type="datetimeFigureOut">
              <a:rPr lang="en-IE" smtClean="0"/>
              <a:t>20/09/2020</a:t>
            </a:fld>
            <a:endParaRPr lang="en-IE"/>
          </a:p>
        </p:txBody>
      </p:sp>
      <p:sp>
        <p:nvSpPr>
          <p:cNvPr id="5" name="Footer Placeholder 4">
            <a:extLst>
              <a:ext uri="{FF2B5EF4-FFF2-40B4-BE49-F238E27FC236}">
                <a16:creationId xmlns:a16="http://schemas.microsoft.com/office/drawing/2014/main" id="{CBEC66CF-B774-41BE-A6AE-1C07F6CA3AA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EBF3835-DA1D-40CC-9BCD-8F3A8BD11200}"/>
              </a:ext>
            </a:extLst>
          </p:cNvPr>
          <p:cNvSpPr>
            <a:spLocks noGrp="1"/>
          </p:cNvSpPr>
          <p:nvPr>
            <p:ph type="sldNum" sz="quarter" idx="12"/>
          </p:nvPr>
        </p:nvSpPr>
        <p:spPr/>
        <p:txBody>
          <a:bodyPr/>
          <a:lstStyle/>
          <a:p>
            <a:fld id="{9793AF4F-27E2-4636-9E9D-07786D024BEA}" type="slidenum">
              <a:rPr lang="en-IE" smtClean="0"/>
              <a:t>‹#›</a:t>
            </a:fld>
            <a:endParaRPr lang="en-IE"/>
          </a:p>
        </p:txBody>
      </p:sp>
    </p:spTree>
    <p:extLst>
      <p:ext uri="{BB962C8B-B14F-4D97-AF65-F5344CB8AC3E}">
        <p14:creationId xmlns:p14="http://schemas.microsoft.com/office/powerpoint/2010/main" val="2380512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6ABFA-AD6F-4D7C-9CEF-6DB0B7D0A092}"/>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B51C822D-CD6B-4DC2-A25A-D57A58F347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ABEB7A47-F2F4-45F8-B8EB-1C3F6785ED03}"/>
              </a:ext>
            </a:extLst>
          </p:cNvPr>
          <p:cNvSpPr>
            <a:spLocks noGrp="1"/>
          </p:cNvSpPr>
          <p:nvPr>
            <p:ph type="dt" sz="half" idx="10"/>
          </p:nvPr>
        </p:nvSpPr>
        <p:spPr/>
        <p:txBody>
          <a:bodyPr/>
          <a:lstStyle/>
          <a:p>
            <a:fld id="{56982DFC-568B-415F-A2D8-BF7BF45BAB5F}" type="datetimeFigureOut">
              <a:rPr lang="en-IE" smtClean="0"/>
              <a:t>20/09/2020</a:t>
            </a:fld>
            <a:endParaRPr lang="en-IE"/>
          </a:p>
        </p:txBody>
      </p:sp>
      <p:sp>
        <p:nvSpPr>
          <p:cNvPr id="5" name="Footer Placeholder 4">
            <a:extLst>
              <a:ext uri="{FF2B5EF4-FFF2-40B4-BE49-F238E27FC236}">
                <a16:creationId xmlns:a16="http://schemas.microsoft.com/office/drawing/2014/main" id="{D03C32EF-C4BD-475D-AA71-8C8ED4467BED}"/>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4FA433C-0643-451D-AA24-CAAF9B6CF026}"/>
              </a:ext>
            </a:extLst>
          </p:cNvPr>
          <p:cNvSpPr>
            <a:spLocks noGrp="1"/>
          </p:cNvSpPr>
          <p:nvPr>
            <p:ph type="sldNum" sz="quarter" idx="12"/>
          </p:nvPr>
        </p:nvSpPr>
        <p:spPr/>
        <p:txBody>
          <a:bodyPr/>
          <a:lstStyle/>
          <a:p>
            <a:fld id="{9793AF4F-27E2-4636-9E9D-07786D024BEA}" type="slidenum">
              <a:rPr lang="en-IE" smtClean="0"/>
              <a:t>‹#›</a:t>
            </a:fld>
            <a:endParaRPr lang="en-IE"/>
          </a:p>
        </p:txBody>
      </p:sp>
    </p:spTree>
    <p:extLst>
      <p:ext uri="{BB962C8B-B14F-4D97-AF65-F5344CB8AC3E}">
        <p14:creationId xmlns:p14="http://schemas.microsoft.com/office/powerpoint/2010/main" val="3829798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67F585-8958-46D6-B832-E123DFDF7CB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6D5A82C8-BFD1-4629-9015-A3259046FB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A051D41-7FFF-4E10-957D-364BCEAF6A4D}"/>
              </a:ext>
            </a:extLst>
          </p:cNvPr>
          <p:cNvSpPr>
            <a:spLocks noGrp="1"/>
          </p:cNvSpPr>
          <p:nvPr>
            <p:ph type="dt" sz="half" idx="10"/>
          </p:nvPr>
        </p:nvSpPr>
        <p:spPr/>
        <p:txBody>
          <a:bodyPr/>
          <a:lstStyle/>
          <a:p>
            <a:fld id="{56982DFC-568B-415F-A2D8-BF7BF45BAB5F}" type="datetimeFigureOut">
              <a:rPr lang="en-IE" smtClean="0"/>
              <a:t>20/09/2020</a:t>
            </a:fld>
            <a:endParaRPr lang="en-IE"/>
          </a:p>
        </p:txBody>
      </p:sp>
      <p:sp>
        <p:nvSpPr>
          <p:cNvPr id="5" name="Footer Placeholder 4">
            <a:extLst>
              <a:ext uri="{FF2B5EF4-FFF2-40B4-BE49-F238E27FC236}">
                <a16:creationId xmlns:a16="http://schemas.microsoft.com/office/drawing/2014/main" id="{010191EE-F288-4B3D-A7AF-2A15B57255A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47AB9CD-974C-4CA6-B1D6-DA67FDB30F9F}"/>
              </a:ext>
            </a:extLst>
          </p:cNvPr>
          <p:cNvSpPr>
            <a:spLocks noGrp="1"/>
          </p:cNvSpPr>
          <p:nvPr>
            <p:ph type="sldNum" sz="quarter" idx="12"/>
          </p:nvPr>
        </p:nvSpPr>
        <p:spPr/>
        <p:txBody>
          <a:bodyPr/>
          <a:lstStyle/>
          <a:p>
            <a:fld id="{9793AF4F-27E2-4636-9E9D-07786D024BEA}" type="slidenum">
              <a:rPr lang="en-IE" smtClean="0"/>
              <a:t>‹#›</a:t>
            </a:fld>
            <a:endParaRPr lang="en-IE"/>
          </a:p>
        </p:txBody>
      </p:sp>
    </p:spTree>
    <p:extLst>
      <p:ext uri="{BB962C8B-B14F-4D97-AF65-F5344CB8AC3E}">
        <p14:creationId xmlns:p14="http://schemas.microsoft.com/office/powerpoint/2010/main" val="2946336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F1D87-31CA-46D3-9163-CA7429D0A8E7}"/>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4D6F507-F1AD-40D3-B140-0FA5751098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7DD3792-518A-4203-A84E-8DA970C33763}"/>
              </a:ext>
            </a:extLst>
          </p:cNvPr>
          <p:cNvSpPr>
            <a:spLocks noGrp="1"/>
          </p:cNvSpPr>
          <p:nvPr>
            <p:ph type="dt" sz="half" idx="10"/>
          </p:nvPr>
        </p:nvSpPr>
        <p:spPr/>
        <p:txBody>
          <a:bodyPr/>
          <a:lstStyle/>
          <a:p>
            <a:fld id="{56982DFC-568B-415F-A2D8-BF7BF45BAB5F}" type="datetimeFigureOut">
              <a:rPr lang="en-IE" smtClean="0"/>
              <a:t>20/09/2020</a:t>
            </a:fld>
            <a:endParaRPr lang="en-IE"/>
          </a:p>
        </p:txBody>
      </p:sp>
      <p:sp>
        <p:nvSpPr>
          <p:cNvPr id="5" name="Footer Placeholder 4">
            <a:extLst>
              <a:ext uri="{FF2B5EF4-FFF2-40B4-BE49-F238E27FC236}">
                <a16:creationId xmlns:a16="http://schemas.microsoft.com/office/drawing/2014/main" id="{4ED09494-98E7-41B4-8244-239F14DCACE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875216C-4FCB-4601-85E2-012CD5638834}"/>
              </a:ext>
            </a:extLst>
          </p:cNvPr>
          <p:cNvSpPr>
            <a:spLocks noGrp="1"/>
          </p:cNvSpPr>
          <p:nvPr>
            <p:ph type="sldNum" sz="quarter" idx="12"/>
          </p:nvPr>
        </p:nvSpPr>
        <p:spPr/>
        <p:txBody>
          <a:bodyPr/>
          <a:lstStyle/>
          <a:p>
            <a:fld id="{9793AF4F-27E2-4636-9E9D-07786D024BEA}" type="slidenum">
              <a:rPr lang="en-IE" smtClean="0"/>
              <a:t>‹#›</a:t>
            </a:fld>
            <a:endParaRPr lang="en-IE"/>
          </a:p>
        </p:txBody>
      </p:sp>
    </p:spTree>
    <p:extLst>
      <p:ext uri="{BB962C8B-B14F-4D97-AF65-F5344CB8AC3E}">
        <p14:creationId xmlns:p14="http://schemas.microsoft.com/office/powerpoint/2010/main" val="459824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37275-7E1F-4FBA-95A7-769A58BE16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04F73FD9-05F4-4CA9-B13B-AE8EB908F9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BAF214-E402-457D-A310-2ACB2F7311CE}"/>
              </a:ext>
            </a:extLst>
          </p:cNvPr>
          <p:cNvSpPr>
            <a:spLocks noGrp="1"/>
          </p:cNvSpPr>
          <p:nvPr>
            <p:ph type="dt" sz="half" idx="10"/>
          </p:nvPr>
        </p:nvSpPr>
        <p:spPr/>
        <p:txBody>
          <a:bodyPr/>
          <a:lstStyle/>
          <a:p>
            <a:fld id="{56982DFC-568B-415F-A2D8-BF7BF45BAB5F}" type="datetimeFigureOut">
              <a:rPr lang="en-IE" smtClean="0"/>
              <a:t>20/09/2020</a:t>
            </a:fld>
            <a:endParaRPr lang="en-IE"/>
          </a:p>
        </p:txBody>
      </p:sp>
      <p:sp>
        <p:nvSpPr>
          <p:cNvPr id="5" name="Footer Placeholder 4">
            <a:extLst>
              <a:ext uri="{FF2B5EF4-FFF2-40B4-BE49-F238E27FC236}">
                <a16:creationId xmlns:a16="http://schemas.microsoft.com/office/drawing/2014/main" id="{58F1DD23-3BB6-4723-93D4-BF1DC6FE0EDD}"/>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FEB5659-FE47-4111-BDA4-2474ABDB1418}"/>
              </a:ext>
            </a:extLst>
          </p:cNvPr>
          <p:cNvSpPr>
            <a:spLocks noGrp="1"/>
          </p:cNvSpPr>
          <p:nvPr>
            <p:ph type="sldNum" sz="quarter" idx="12"/>
          </p:nvPr>
        </p:nvSpPr>
        <p:spPr/>
        <p:txBody>
          <a:bodyPr/>
          <a:lstStyle/>
          <a:p>
            <a:fld id="{9793AF4F-27E2-4636-9E9D-07786D024BEA}" type="slidenum">
              <a:rPr lang="en-IE" smtClean="0"/>
              <a:t>‹#›</a:t>
            </a:fld>
            <a:endParaRPr lang="en-IE"/>
          </a:p>
        </p:txBody>
      </p:sp>
    </p:spTree>
    <p:extLst>
      <p:ext uri="{BB962C8B-B14F-4D97-AF65-F5344CB8AC3E}">
        <p14:creationId xmlns:p14="http://schemas.microsoft.com/office/powerpoint/2010/main" val="815564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DB483-719E-45FA-8C81-55F6363C72B3}"/>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0457324-11BE-45F4-9131-761DD1447D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C7B806DC-69B2-44C6-8CD6-BE728BE6E2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CCDBD766-DC07-4F17-94F9-36D936BBC555}"/>
              </a:ext>
            </a:extLst>
          </p:cNvPr>
          <p:cNvSpPr>
            <a:spLocks noGrp="1"/>
          </p:cNvSpPr>
          <p:nvPr>
            <p:ph type="dt" sz="half" idx="10"/>
          </p:nvPr>
        </p:nvSpPr>
        <p:spPr/>
        <p:txBody>
          <a:bodyPr/>
          <a:lstStyle/>
          <a:p>
            <a:fld id="{56982DFC-568B-415F-A2D8-BF7BF45BAB5F}" type="datetimeFigureOut">
              <a:rPr lang="en-IE" smtClean="0"/>
              <a:t>20/09/2020</a:t>
            </a:fld>
            <a:endParaRPr lang="en-IE"/>
          </a:p>
        </p:txBody>
      </p:sp>
      <p:sp>
        <p:nvSpPr>
          <p:cNvPr id="6" name="Footer Placeholder 5">
            <a:extLst>
              <a:ext uri="{FF2B5EF4-FFF2-40B4-BE49-F238E27FC236}">
                <a16:creationId xmlns:a16="http://schemas.microsoft.com/office/drawing/2014/main" id="{B61B1A35-9512-4285-9608-F1104E97835C}"/>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77650D61-EAC0-4126-AC93-5A8AA7BC857F}"/>
              </a:ext>
            </a:extLst>
          </p:cNvPr>
          <p:cNvSpPr>
            <a:spLocks noGrp="1"/>
          </p:cNvSpPr>
          <p:nvPr>
            <p:ph type="sldNum" sz="quarter" idx="12"/>
          </p:nvPr>
        </p:nvSpPr>
        <p:spPr/>
        <p:txBody>
          <a:bodyPr/>
          <a:lstStyle/>
          <a:p>
            <a:fld id="{9793AF4F-27E2-4636-9E9D-07786D024BEA}" type="slidenum">
              <a:rPr lang="en-IE" smtClean="0"/>
              <a:t>‹#›</a:t>
            </a:fld>
            <a:endParaRPr lang="en-IE"/>
          </a:p>
        </p:txBody>
      </p:sp>
    </p:spTree>
    <p:extLst>
      <p:ext uri="{BB962C8B-B14F-4D97-AF65-F5344CB8AC3E}">
        <p14:creationId xmlns:p14="http://schemas.microsoft.com/office/powerpoint/2010/main" val="2133338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A43FF-65ED-4FFF-8141-B2C99FB90604}"/>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E9A42A3A-5828-408F-8A2F-ACA7C2F5AA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3969CE-77B9-4AC3-8958-18A05011F9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A9EF1428-BABE-4487-B7D7-E37CACD10D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FE0154-F14D-446E-AD2D-A404824EF5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B6084A23-5098-42A9-AC1C-82C43568ADB2}"/>
              </a:ext>
            </a:extLst>
          </p:cNvPr>
          <p:cNvSpPr>
            <a:spLocks noGrp="1"/>
          </p:cNvSpPr>
          <p:nvPr>
            <p:ph type="dt" sz="half" idx="10"/>
          </p:nvPr>
        </p:nvSpPr>
        <p:spPr/>
        <p:txBody>
          <a:bodyPr/>
          <a:lstStyle/>
          <a:p>
            <a:fld id="{56982DFC-568B-415F-A2D8-BF7BF45BAB5F}" type="datetimeFigureOut">
              <a:rPr lang="en-IE" smtClean="0"/>
              <a:t>20/09/2020</a:t>
            </a:fld>
            <a:endParaRPr lang="en-IE"/>
          </a:p>
        </p:txBody>
      </p:sp>
      <p:sp>
        <p:nvSpPr>
          <p:cNvPr id="8" name="Footer Placeholder 7">
            <a:extLst>
              <a:ext uri="{FF2B5EF4-FFF2-40B4-BE49-F238E27FC236}">
                <a16:creationId xmlns:a16="http://schemas.microsoft.com/office/drawing/2014/main" id="{0B178A1A-DA5C-4542-ACD7-5CCD80576D10}"/>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18B6B4F3-B570-4C17-B056-23BC734270BD}"/>
              </a:ext>
            </a:extLst>
          </p:cNvPr>
          <p:cNvSpPr>
            <a:spLocks noGrp="1"/>
          </p:cNvSpPr>
          <p:nvPr>
            <p:ph type="sldNum" sz="quarter" idx="12"/>
          </p:nvPr>
        </p:nvSpPr>
        <p:spPr/>
        <p:txBody>
          <a:bodyPr/>
          <a:lstStyle/>
          <a:p>
            <a:fld id="{9793AF4F-27E2-4636-9E9D-07786D024BEA}" type="slidenum">
              <a:rPr lang="en-IE" smtClean="0"/>
              <a:t>‹#›</a:t>
            </a:fld>
            <a:endParaRPr lang="en-IE"/>
          </a:p>
        </p:txBody>
      </p:sp>
    </p:spTree>
    <p:extLst>
      <p:ext uri="{BB962C8B-B14F-4D97-AF65-F5344CB8AC3E}">
        <p14:creationId xmlns:p14="http://schemas.microsoft.com/office/powerpoint/2010/main" val="2934782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82C8F-E5EE-4511-A115-2D675CD8BA14}"/>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7A900BBF-45A9-473E-ADB6-6B2512CFAF54}"/>
              </a:ext>
            </a:extLst>
          </p:cNvPr>
          <p:cNvSpPr>
            <a:spLocks noGrp="1"/>
          </p:cNvSpPr>
          <p:nvPr>
            <p:ph type="dt" sz="half" idx="10"/>
          </p:nvPr>
        </p:nvSpPr>
        <p:spPr/>
        <p:txBody>
          <a:bodyPr/>
          <a:lstStyle/>
          <a:p>
            <a:fld id="{56982DFC-568B-415F-A2D8-BF7BF45BAB5F}" type="datetimeFigureOut">
              <a:rPr lang="en-IE" smtClean="0"/>
              <a:t>20/09/2020</a:t>
            </a:fld>
            <a:endParaRPr lang="en-IE"/>
          </a:p>
        </p:txBody>
      </p:sp>
      <p:sp>
        <p:nvSpPr>
          <p:cNvPr id="4" name="Footer Placeholder 3">
            <a:extLst>
              <a:ext uri="{FF2B5EF4-FFF2-40B4-BE49-F238E27FC236}">
                <a16:creationId xmlns:a16="http://schemas.microsoft.com/office/drawing/2014/main" id="{E107A78F-EEE3-4EF5-8C82-6D55DA9F4DF9}"/>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26D19A3A-6101-4264-A7C5-D8CEEA91D686}"/>
              </a:ext>
            </a:extLst>
          </p:cNvPr>
          <p:cNvSpPr>
            <a:spLocks noGrp="1"/>
          </p:cNvSpPr>
          <p:nvPr>
            <p:ph type="sldNum" sz="quarter" idx="12"/>
          </p:nvPr>
        </p:nvSpPr>
        <p:spPr/>
        <p:txBody>
          <a:bodyPr/>
          <a:lstStyle/>
          <a:p>
            <a:fld id="{9793AF4F-27E2-4636-9E9D-07786D024BEA}" type="slidenum">
              <a:rPr lang="en-IE" smtClean="0"/>
              <a:t>‹#›</a:t>
            </a:fld>
            <a:endParaRPr lang="en-IE"/>
          </a:p>
        </p:txBody>
      </p:sp>
    </p:spTree>
    <p:extLst>
      <p:ext uri="{BB962C8B-B14F-4D97-AF65-F5344CB8AC3E}">
        <p14:creationId xmlns:p14="http://schemas.microsoft.com/office/powerpoint/2010/main" val="2246260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ACFD56-D4FA-42F3-A342-D4B10B9CD6D1}"/>
              </a:ext>
            </a:extLst>
          </p:cNvPr>
          <p:cNvSpPr>
            <a:spLocks noGrp="1"/>
          </p:cNvSpPr>
          <p:nvPr>
            <p:ph type="dt" sz="half" idx="10"/>
          </p:nvPr>
        </p:nvSpPr>
        <p:spPr/>
        <p:txBody>
          <a:bodyPr/>
          <a:lstStyle/>
          <a:p>
            <a:fld id="{56982DFC-568B-415F-A2D8-BF7BF45BAB5F}" type="datetimeFigureOut">
              <a:rPr lang="en-IE" smtClean="0"/>
              <a:t>20/09/2020</a:t>
            </a:fld>
            <a:endParaRPr lang="en-IE"/>
          </a:p>
        </p:txBody>
      </p:sp>
      <p:sp>
        <p:nvSpPr>
          <p:cNvPr id="3" name="Footer Placeholder 2">
            <a:extLst>
              <a:ext uri="{FF2B5EF4-FFF2-40B4-BE49-F238E27FC236}">
                <a16:creationId xmlns:a16="http://schemas.microsoft.com/office/drawing/2014/main" id="{D14C3650-1496-4CDA-8C6B-464BFA568061}"/>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3F770EFD-E2D8-4732-B40A-F9E2016C100A}"/>
              </a:ext>
            </a:extLst>
          </p:cNvPr>
          <p:cNvSpPr>
            <a:spLocks noGrp="1"/>
          </p:cNvSpPr>
          <p:nvPr>
            <p:ph type="sldNum" sz="quarter" idx="12"/>
          </p:nvPr>
        </p:nvSpPr>
        <p:spPr/>
        <p:txBody>
          <a:bodyPr/>
          <a:lstStyle/>
          <a:p>
            <a:fld id="{9793AF4F-27E2-4636-9E9D-07786D024BEA}" type="slidenum">
              <a:rPr lang="en-IE" smtClean="0"/>
              <a:t>‹#›</a:t>
            </a:fld>
            <a:endParaRPr lang="en-IE"/>
          </a:p>
        </p:txBody>
      </p:sp>
    </p:spTree>
    <p:extLst>
      <p:ext uri="{BB962C8B-B14F-4D97-AF65-F5344CB8AC3E}">
        <p14:creationId xmlns:p14="http://schemas.microsoft.com/office/powerpoint/2010/main" val="2681182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35F4F-FFCD-492A-8CFB-7E4E4C5B91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63DE2FB3-D400-4A7B-973B-0E793A1482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A4837F76-0713-4557-8051-A633A68F9F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59B46B-3865-4160-B2ED-BFE3D612594E}"/>
              </a:ext>
            </a:extLst>
          </p:cNvPr>
          <p:cNvSpPr>
            <a:spLocks noGrp="1"/>
          </p:cNvSpPr>
          <p:nvPr>
            <p:ph type="dt" sz="half" idx="10"/>
          </p:nvPr>
        </p:nvSpPr>
        <p:spPr/>
        <p:txBody>
          <a:bodyPr/>
          <a:lstStyle/>
          <a:p>
            <a:fld id="{56982DFC-568B-415F-A2D8-BF7BF45BAB5F}" type="datetimeFigureOut">
              <a:rPr lang="en-IE" smtClean="0"/>
              <a:t>20/09/2020</a:t>
            </a:fld>
            <a:endParaRPr lang="en-IE"/>
          </a:p>
        </p:txBody>
      </p:sp>
      <p:sp>
        <p:nvSpPr>
          <p:cNvPr id="6" name="Footer Placeholder 5">
            <a:extLst>
              <a:ext uri="{FF2B5EF4-FFF2-40B4-BE49-F238E27FC236}">
                <a16:creationId xmlns:a16="http://schemas.microsoft.com/office/drawing/2014/main" id="{85F9B089-9644-4728-9CAE-E2E8DB79CCF8}"/>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D6C7254-6902-46E7-80E4-B9E27D1944FE}"/>
              </a:ext>
            </a:extLst>
          </p:cNvPr>
          <p:cNvSpPr>
            <a:spLocks noGrp="1"/>
          </p:cNvSpPr>
          <p:nvPr>
            <p:ph type="sldNum" sz="quarter" idx="12"/>
          </p:nvPr>
        </p:nvSpPr>
        <p:spPr/>
        <p:txBody>
          <a:bodyPr/>
          <a:lstStyle/>
          <a:p>
            <a:fld id="{9793AF4F-27E2-4636-9E9D-07786D024BEA}" type="slidenum">
              <a:rPr lang="en-IE" smtClean="0"/>
              <a:t>‹#›</a:t>
            </a:fld>
            <a:endParaRPr lang="en-IE"/>
          </a:p>
        </p:txBody>
      </p:sp>
    </p:spTree>
    <p:extLst>
      <p:ext uri="{BB962C8B-B14F-4D97-AF65-F5344CB8AC3E}">
        <p14:creationId xmlns:p14="http://schemas.microsoft.com/office/powerpoint/2010/main" val="3739410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E88E2-E343-4CB7-B67F-5E1C5BF8C3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21727486-8F1B-4153-A947-ECF617B4A9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DF043FAA-3AF0-4C50-B10B-58D3873A15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31CDBB-550D-452F-959F-81C27203E45F}"/>
              </a:ext>
            </a:extLst>
          </p:cNvPr>
          <p:cNvSpPr>
            <a:spLocks noGrp="1"/>
          </p:cNvSpPr>
          <p:nvPr>
            <p:ph type="dt" sz="half" idx="10"/>
          </p:nvPr>
        </p:nvSpPr>
        <p:spPr/>
        <p:txBody>
          <a:bodyPr/>
          <a:lstStyle/>
          <a:p>
            <a:fld id="{56982DFC-568B-415F-A2D8-BF7BF45BAB5F}" type="datetimeFigureOut">
              <a:rPr lang="en-IE" smtClean="0"/>
              <a:t>20/09/2020</a:t>
            </a:fld>
            <a:endParaRPr lang="en-IE"/>
          </a:p>
        </p:txBody>
      </p:sp>
      <p:sp>
        <p:nvSpPr>
          <p:cNvPr id="6" name="Footer Placeholder 5">
            <a:extLst>
              <a:ext uri="{FF2B5EF4-FFF2-40B4-BE49-F238E27FC236}">
                <a16:creationId xmlns:a16="http://schemas.microsoft.com/office/drawing/2014/main" id="{1BCFB05A-0B2C-4CE6-977D-4969767A01D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34CC1764-65A3-4465-BDB9-DB712DC689A0}"/>
              </a:ext>
            </a:extLst>
          </p:cNvPr>
          <p:cNvSpPr>
            <a:spLocks noGrp="1"/>
          </p:cNvSpPr>
          <p:nvPr>
            <p:ph type="sldNum" sz="quarter" idx="12"/>
          </p:nvPr>
        </p:nvSpPr>
        <p:spPr/>
        <p:txBody>
          <a:bodyPr/>
          <a:lstStyle/>
          <a:p>
            <a:fld id="{9793AF4F-27E2-4636-9E9D-07786D024BEA}" type="slidenum">
              <a:rPr lang="en-IE" smtClean="0"/>
              <a:t>‹#›</a:t>
            </a:fld>
            <a:endParaRPr lang="en-IE"/>
          </a:p>
        </p:txBody>
      </p:sp>
    </p:spTree>
    <p:extLst>
      <p:ext uri="{BB962C8B-B14F-4D97-AF65-F5344CB8AC3E}">
        <p14:creationId xmlns:p14="http://schemas.microsoft.com/office/powerpoint/2010/main" val="3740448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BA5C08-7300-4067-BE2F-BF31BD229D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F8C20350-D1E1-4996-8BFD-65A29B3449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F3F47FF-4669-4B62-9735-1E68726F7E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982DFC-568B-415F-A2D8-BF7BF45BAB5F}" type="datetimeFigureOut">
              <a:rPr lang="en-IE" smtClean="0"/>
              <a:t>20/09/2020</a:t>
            </a:fld>
            <a:endParaRPr lang="en-IE"/>
          </a:p>
        </p:txBody>
      </p:sp>
      <p:sp>
        <p:nvSpPr>
          <p:cNvPr id="5" name="Footer Placeholder 4">
            <a:extLst>
              <a:ext uri="{FF2B5EF4-FFF2-40B4-BE49-F238E27FC236}">
                <a16:creationId xmlns:a16="http://schemas.microsoft.com/office/drawing/2014/main" id="{5210D030-F539-41D5-A31E-39B7054894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345859D0-6FA6-47FF-B757-3C66842ECA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3AF4F-27E2-4636-9E9D-07786D024BEA}" type="slidenum">
              <a:rPr lang="en-IE" smtClean="0"/>
              <a:t>‹#›</a:t>
            </a:fld>
            <a:endParaRPr lang="en-IE"/>
          </a:p>
        </p:txBody>
      </p:sp>
    </p:spTree>
    <p:extLst>
      <p:ext uri="{BB962C8B-B14F-4D97-AF65-F5344CB8AC3E}">
        <p14:creationId xmlns:p14="http://schemas.microsoft.com/office/powerpoint/2010/main" val="966990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6GqMgLnluKY"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FB714A8-61FA-486F-A71C-35373B04FC1C}"/>
              </a:ext>
            </a:extLst>
          </p:cNvPr>
          <p:cNvSpPr>
            <a:spLocks noGrp="1"/>
          </p:cNvSpPr>
          <p:nvPr>
            <p:ph type="ctrTitle"/>
          </p:nvPr>
        </p:nvSpPr>
        <p:spPr>
          <a:xfrm>
            <a:off x="8842247" y="609875"/>
            <a:ext cx="3098401" cy="3340333"/>
          </a:xfrm>
        </p:spPr>
        <p:txBody>
          <a:bodyPr>
            <a:normAutofit fontScale="90000"/>
          </a:bodyPr>
          <a:lstStyle/>
          <a:p>
            <a:pPr algn="l"/>
            <a:r>
              <a:rPr lang="en-IE" dirty="0"/>
              <a:t>The Aesthetic Use of Language</a:t>
            </a:r>
          </a:p>
        </p:txBody>
      </p:sp>
      <p:sp>
        <p:nvSpPr>
          <p:cNvPr id="3" name="Subtitle 2">
            <a:extLst>
              <a:ext uri="{FF2B5EF4-FFF2-40B4-BE49-F238E27FC236}">
                <a16:creationId xmlns:a16="http://schemas.microsoft.com/office/drawing/2014/main" id="{D558FF79-3144-4A0E-93F7-9D800ABE798E}"/>
              </a:ext>
            </a:extLst>
          </p:cNvPr>
          <p:cNvSpPr>
            <a:spLocks noGrp="1"/>
          </p:cNvSpPr>
          <p:nvPr>
            <p:ph type="subTitle" idx="1"/>
          </p:nvPr>
        </p:nvSpPr>
        <p:spPr>
          <a:xfrm>
            <a:off x="8842248" y="4078224"/>
            <a:ext cx="2926080" cy="1307592"/>
          </a:xfrm>
        </p:spPr>
        <p:txBody>
          <a:bodyPr>
            <a:normAutofit/>
          </a:bodyPr>
          <a:lstStyle/>
          <a:p>
            <a:pPr algn="l"/>
            <a:r>
              <a:rPr lang="en-IE" sz="2000" dirty="0"/>
              <a:t>Ms Deasy</a:t>
            </a:r>
          </a:p>
        </p:txBody>
      </p:sp>
      <p:sp>
        <p:nvSpPr>
          <p:cNvPr id="93"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Shape 96">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1026" name="Picture 2" descr="Camus On Writing In The Modern Era | by Lizzie Bestow | A Philosopher's  Stone | Aug, 2020 | Medium">
            <a:extLst>
              <a:ext uri="{FF2B5EF4-FFF2-40B4-BE49-F238E27FC236}">
                <a16:creationId xmlns:a16="http://schemas.microsoft.com/office/drawing/2014/main" id="{182B2F53-65F6-43E4-9730-6BF97CB651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8100"/>
          <a:stretch/>
        </p:blipFill>
        <p:spPr bwMode="auto">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230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lor Cover">
            <a:extLst>
              <a:ext uri="{FF2B5EF4-FFF2-40B4-BE49-F238E27FC236}">
                <a16:creationId xmlns:a16="http://schemas.microsoft.com/office/drawing/2014/main" id="{009115B9-5BFD-478D-9C87-29ADB3AF1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8D57F946-2E03-4DE1-91F8-25BEDC6635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2"/>
            <a:ext cx="3468234" cy="6858000"/>
            <a:chOff x="651279" y="598259"/>
            <a:chExt cx="10889442" cy="5680742"/>
          </a:xfrm>
        </p:grpSpPr>
        <p:sp>
          <p:nvSpPr>
            <p:cNvPr id="13" name="Color">
              <a:extLst>
                <a:ext uri="{FF2B5EF4-FFF2-40B4-BE49-F238E27FC236}">
                  <a16:creationId xmlns:a16="http://schemas.microsoft.com/office/drawing/2014/main" id="{1598881B-E007-4AAF-BA50-0AD6182192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87A6DD9E-16A5-46AE-A522-D46D6BEDF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3" name="Title 2"/>
          <p:cNvSpPr>
            <a:spLocks noGrp="1"/>
          </p:cNvSpPr>
          <p:nvPr>
            <p:ph type="title"/>
          </p:nvPr>
        </p:nvSpPr>
        <p:spPr>
          <a:xfrm rot="16200000">
            <a:off x="-1325880" y="1947672"/>
            <a:ext cx="5961888" cy="2788920"/>
          </a:xfrm>
        </p:spPr>
        <p:txBody>
          <a:bodyPr anchor="ctr">
            <a:normAutofit/>
          </a:bodyPr>
          <a:lstStyle/>
          <a:p>
            <a:pPr marL="45720" indent="0">
              <a:buNone/>
            </a:pPr>
            <a:r>
              <a:rPr lang="en-IE" sz="4800" b="1">
                <a:solidFill>
                  <a:schemeClr val="bg1"/>
                </a:solidFill>
              </a:rPr>
              <a:t>What is meant by the Aesthetic Use of Language?</a:t>
            </a:r>
          </a:p>
        </p:txBody>
      </p:sp>
      <p:sp>
        <p:nvSpPr>
          <p:cNvPr id="2" name="Content Placeholder 1"/>
          <p:cNvSpPr>
            <a:spLocks noGrp="1"/>
          </p:cNvSpPr>
          <p:nvPr>
            <p:ph idx="1"/>
          </p:nvPr>
        </p:nvSpPr>
        <p:spPr>
          <a:xfrm>
            <a:off x="4071068" y="841247"/>
            <a:ext cx="6877878" cy="5120640"/>
          </a:xfrm>
        </p:spPr>
        <p:txBody>
          <a:bodyPr anchor="ctr">
            <a:noAutofit/>
          </a:bodyPr>
          <a:lstStyle/>
          <a:p>
            <a:r>
              <a:rPr lang="en-IE" sz="3600" dirty="0">
                <a:solidFill>
                  <a:schemeClr val="tx2"/>
                </a:solidFill>
              </a:rPr>
              <a:t>Students are expected to show an appreciation of how language can be used to create an aesthetic effect in writing, how language can be used to create concepts of beauty and harmony through the use of words that add up to striking images of things.</a:t>
            </a:r>
          </a:p>
          <a:p>
            <a:r>
              <a:rPr lang="en-IE" sz="3600" dirty="0">
                <a:solidFill>
                  <a:schemeClr val="tx2"/>
                </a:solidFill>
              </a:rPr>
              <a:t>The emphasis here is on the use of language as an artistic or creative medium.</a:t>
            </a:r>
            <a:endParaRPr lang="en-IE" sz="3600" b="1" dirty="0">
              <a:solidFill>
                <a:schemeClr val="tx2"/>
              </a:solidFill>
            </a:endParaRPr>
          </a:p>
          <a:p>
            <a:endParaRPr lang="en-IE" sz="3600" dirty="0">
              <a:solidFill>
                <a:schemeClr val="tx2"/>
              </a:solidFill>
            </a:endParaRPr>
          </a:p>
        </p:txBody>
      </p:sp>
    </p:spTree>
    <p:extLst>
      <p:ext uri="{BB962C8B-B14F-4D97-AF65-F5344CB8AC3E}">
        <p14:creationId xmlns:p14="http://schemas.microsoft.com/office/powerpoint/2010/main" val="297479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838201" y="365125"/>
            <a:ext cx="5393360" cy="1325563"/>
          </a:xfrm>
        </p:spPr>
        <p:txBody>
          <a:bodyPr>
            <a:normAutofit/>
          </a:bodyPr>
          <a:lstStyle/>
          <a:p>
            <a:r>
              <a:rPr lang="en-US">
                <a:uFillTx/>
              </a:rPr>
              <a:t>The Aesthetic use of Language </a:t>
            </a:r>
            <a:endParaRPr lang="en-US" dirty="0">
              <a:uFillTx/>
            </a:endParaRPr>
          </a:p>
        </p:txBody>
      </p:sp>
      <p:sp>
        <p:nvSpPr>
          <p:cNvPr id="11" name="Freeform: Shape 10">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838200" y="1825625"/>
            <a:ext cx="5393361" cy="4351338"/>
          </a:xfrm>
        </p:spPr>
        <p:txBody>
          <a:bodyPr>
            <a:normAutofit/>
          </a:bodyPr>
          <a:lstStyle/>
          <a:p>
            <a:pPr>
              <a:buFont typeface="Wingdings" pitchFamily="2" charset="2"/>
              <a:buChar char="ü"/>
            </a:pPr>
            <a:r>
              <a:rPr lang="en-US" sz="2600">
                <a:uFillTx/>
              </a:rPr>
              <a:t>Creative/Original </a:t>
            </a:r>
          </a:p>
          <a:p>
            <a:pPr>
              <a:buFont typeface="Wingdings" pitchFamily="2" charset="2"/>
              <a:buChar char="ü"/>
            </a:pPr>
            <a:r>
              <a:rPr lang="en-US" sz="2600">
                <a:uFillTx/>
              </a:rPr>
              <a:t>Carefully Chosen words</a:t>
            </a:r>
          </a:p>
          <a:p>
            <a:pPr>
              <a:buFont typeface="Wingdings" pitchFamily="2" charset="2"/>
              <a:buChar char="ü"/>
            </a:pPr>
            <a:r>
              <a:rPr lang="en-US" sz="2600">
                <a:uFillTx/>
              </a:rPr>
              <a:t> Sensory Language</a:t>
            </a:r>
          </a:p>
          <a:p>
            <a:pPr>
              <a:buFont typeface="Wingdings" pitchFamily="2" charset="2"/>
              <a:buChar char="ü"/>
            </a:pPr>
            <a:r>
              <a:rPr lang="en-US" sz="2600">
                <a:uFillTx/>
              </a:rPr>
              <a:t>Artistically Pleasing </a:t>
            </a:r>
          </a:p>
          <a:p>
            <a:pPr>
              <a:buFont typeface="Wingdings" pitchFamily="2" charset="2"/>
              <a:buChar char="ü"/>
            </a:pPr>
            <a:r>
              <a:rPr lang="en-US" sz="2600">
                <a:uFillTx/>
              </a:rPr>
              <a:t>Rhythm (Musical/Sound Effects)</a:t>
            </a:r>
          </a:p>
          <a:p>
            <a:pPr>
              <a:buFont typeface="Wingdings" pitchFamily="2" charset="2"/>
              <a:buChar char="ü"/>
            </a:pPr>
            <a:r>
              <a:rPr lang="en-US" sz="2600">
                <a:uFillTx/>
              </a:rPr>
              <a:t>Descriptive </a:t>
            </a:r>
          </a:p>
          <a:p>
            <a:pPr>
              <a:buFont typeface="Wingdings" pitchFamily="2" charset="2"/>
              <a:buChar char="ü"/>
            </a:pPr>
            <a:r>
              <a:rPr lang="en-US" sz="2600">
                <a:uFillTx/>
              </a:rPr>
              <a:t>Metaphors/Similes</a:t>
            </a:r>
          </a:p>
          <a:p>
            <a:pPr>
              <a:buFont typeface="Wingdings" pitchFamily="2" charset="2"/>
              <a:buChar char="ü"/>
            </a:pPr>
            <a:r>
              <a:rPr lang="en-US" sz="2600">
                <a:uFillTx/>
              </a:rPr>
              <a:t>Imagery </a:t>
            </a:r>
          </a:p>
          <a:p>
            <a:pPr>
              <a:buFont typeface="Wingdings" pitchFamily="2" charset="2"/>
              <a:buChar char="ü"/>
            </a:pPr>
            <a:r>
              <a:rPr lang="en-US" sz="2600">
                <a:uFillTx/>
              </a:rPr>
              <a:t> Other poetic techniques </a:t>
            </a:r>
          </a:p>
        </p:txBody>
      </p:sp>
      <p:sp>
        <p:nvSpPr>
          <p:cNvPr id="13" name="Oval 12">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4">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4" name="Picture 4"/>
          <p:cNvPicPr>
            <a:picLocks noChangeAspect="1"/>
          </p:cNvPicPr>
          <p:nvPr/>
        </p:nvPicPr>
        <p:blipFill rotWithShape="1">
          <a:blip r:embed="rId2"/>
          <a:srcRect/>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2" name="Freeform: Shape 16">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9" name="Straight Connector 18">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EFFF4A2-EB01-4738-9824-8D9A72A51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9264" y="4535424"/>
            <a:ext cx="3685032" cy="1591056"/>
          </a:xfrm>
        </p:spPr>
        <p:txBody>
          <a:bodyPr anchor="t">
            <a:normAutofit/>
          </a:bodyPr>
          <a:lstStyle/>
          <a:p>
            <a:r>
              <a:rPr lang="en-US" sz="3400">
                <a:uFillTx/>
              </a:rPr>
              <a:t>Where do </a:t>
            </a:r>
            <a:r>
              <a:rPr lang="en-US" sz="3400"/>
              <a:t>w</a:t>
            </a:r>
            <a:r>
              <a:rPr lang="en-US" sz="3400">
                <a:uFillTx/>
              </a:rPr>
              <a:t>e see it?</a:t>
            </a:r>
          </a:p>
        </p:txBody>
      </p:sp>
      <p:pic>
        <p:nvPicPr>
          <p:cNvPr id="4" name="Picture 4"/>
          <p:cNvPicPr>
            <a:picLocks noChangeAspect="1"/>
          </p:cNvPicPr>
          <p:nvPr/>
        </p:nvPicPr>
        <p:blipFill rotWithShape="1">
          <a:blip r:embed="rId2"/>
          <a:srcRect l="3659" r="7142" b="2"/>
          <a:stretch/>
        </p:blipFill>
        <p:spPr>
          <a:xfrm>
            <a:off x="2" y="10"/>
            <a:ext cx="2978497" cy="4226709"/>
          </a:xfrm>
          <a:prstGeom prst="rect">
            <a:avLst/>
          </a:prstGeom>
        </p:spPr>
      </p:pic>
      <p:pic>
        <p:nvPicPr>
          <p:cNvPr id="8" name="Picture 8"/>
          <p:cNvPicPr>
            <a:picLocks noChangeAspect="1"/>
          </p:cNvPicPr>
          <p:nvPr/>
        </p:nvPicPr>
        <p:blipFill rotWithShape="1">
          <a:blip r:embed="rId3"/>
          <a:srcRect l="12342" r="3" b="3"/>
          <a:stretch/>
        </p:blipFill>
        <p:spPr>
          <a:xfrm>
            <a:off x="3062764" y="10"/>
            <a:ext cx="2990088" cy="4224518"/>
          </a:xfrm>
          <a:prstGeom prst="rect">
            <a:avLst/>
          </a:prstGeom>
        </p:spPr>
      </p:pic>
      <p:pic>
        <p:nvPicPr>
          <p:cNvPr id="10" name="Picture 10"/>
          <p:cNvPicPr>
            <a:picLocks noChangeAspect="1"/>
          </p:cNvPicPr>
          <p:nvPr/>
        </p:nvPicPr>
        <p:blipFill rotWithShape="1">
          <a:blip r:embed="rId4"/>
          <a:srcRect l="9333" r="37583" b="2"/>
          <a:stretch/>
        </p:blipFill>
        <p:spPr>
          <a:xfrm>
            <a:off x="6137117" y="10"/>
            <a:ext cx="2990088" cy="4224518"/>
          </a:xfrm>
          <a:prstGeom prst="rect">
            <a:avLst/>
          </a:prstGeom>
        </p:spPr>
      </p:pic>
      <p:pic>
        <p:nvPicPr>
          <p:cNvPr id="6" name="Picture 6"/>
          <p:cNvPicPr>
            <a:picLocks noChangeAspect="1"/>
          </p:cNvPicPr>
          <p:nvPr/>
        </p:nvPicPr>
        <p:blipFill rotWithShape="1">
          <a:blip r:embed="rId5"/>
          <a:srcRect b="5390"/>
          <a:stretch/>
        </p:blipFill>
        <p:spPr>
          <a:xfrm>
            <a:off x="9211472" y="10"/>
            <a:ext cx="2980528" cy="4224518"/>
          </a:xfrm>
          <a:prstGeom prst="rect">
            <a:avLst/>
          </a:prstGeom>
        </p:spPr>
      </p:pic>
      <p:sp>
        <p:nvSpPr>
          <p:cNvPr id="3" name="Content Placeholder 2"/>
          <p:cNvSpPr>
            <a:spLocks noGrp="1"/>
          </p:cNvSpPr>
          <p:nvPr>
            <p:ph idx="1"/>
          </p:nvPr>
        </p:nvSpPr>
        <p:spPr>
          <a:xfrm>
            <a:off x="4403188" y="4535424"/>
            <a:ext cx="5170580" cy="2322576"/>
          </a:xfrm>
        </p:spPr>
        <p:txBody>
          <a:bodyPr>
            <a:normAutofit/>
          </a:bodyPr>
          <a:lstStyle/>
          <a:p>
            <a:pPr>
              <a:buFont typeface="Wingdings" pitchFamily="2" charset="2"/>
              <a:buChar char="v"/>
            </a:pPr>
            <a:r>
              <a:rPr lang="en-US" sz="2400" dirty="0">
                <a:uFillTx/>
              </a:rPr>
              <a:t>Poems </a:t>
            </a:r>
          </a:p>
          <a:p>
            <a:pPr>
              <a:buFont typeface="Wingdings" pitchFamily="2" charset="2"/>
              <a:buChar char="v"/>
            </a:pPr>
            <a:r>
              <a:rPr lang="en-US" sz="2400" dirty="0">
                <a:uFillTx/>
              </a:rPr>
              <a:t>Novels</a:t>
            </a:r>
          </a:p>
          <a:p>
            <a:pPr>
              <a:buFont typeface="Wingdings" pitchFamily="2" charset="2"/>
              <a:buChar char="v"/>
            </a:pPr>
            <a:r>
              <a:rPr lang="en-US" sz="2400" dirty="0">
                <a:uFillTx/>
              </a:rPr>
              <a:t>Shakespeare</a:t>
            </a:r>
          </a:p>
          <a:p>
            <a:pPr>
              <a:buFont typeface="Wingdings" pitchFamily="2" charset="2"/>
              <a:buChar char="v"/>
            </a:pPr>
            <a:r>
              <a:rPr lang="en-US" sz="2400" dirty="0">
                <a:uFillTx/>
              </a:rPr>
              <a:t>Embedded in various texts </a:t>
            </a:r>
          </a:p>
        </p:txBody>
      </p:sp>
      <p:grpSp>
        <p:nvGrpSpPr>
          <p:cNvPr id="17" name="Group 16">
            <a:extLst>
              <a:ext uri="{FF2B5EF4-FFF2-40B4-BE49-F238E27FC236}">
                <a16:creationId xmlns:a16="http://schemas.microsoft.com/office/drawing/2014/main" id="{D4469D90-62FA-49B2-981E-5305361D5A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02370" y="4592474"/>
            <a:ext cx="1128382" cy="847206"/>
            <a:chOff x="8183879" y="1000124"/>
            <a:chExt cx="1562267" cy="1172973"/>
          </a:xfrm>
        </p:grpSpPr>
        <p:sp>
          <p:nvSpPr>
            <p:cNvPr id="18" name="Freeform 5">
              <a:extLst>
                <a:ext uri="{FF2B5EF4-FFF2-40B4-BE49-F238E27FC236}">
                  <a16:creationId xmlns:a16="http://schemas.microsoft.com/office/drawing/2014/main" id="{281E6897-9689-4C48-ADC3-9F41AAE3A9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9" name="Freeform 5">
              <a:extLst>
                <a:ext uri="{FF2B5EF4-FFF2-40B4-BE49-F238E27FC236}">
                  <a16:creationId xmlns:a16="http://schemas.microsoft.com/office/drawing/2014/main" id="{404E145C-C4EA-4DED-B029-22B811FCEB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13"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9FE89126-9DDB-4FBA-8739-2967B1A1D282}"/>
              </a:ext>
            </a:extLst>
          </p:cNvPr>
          <p:cNvSpPr>
            <a:spLocks noGrp="1"/>
          </p:cNvSpPr>
          <p:nvPr>
            <p:ph type="title"/>
          </p:nvPr>
        </p:nvSpPr>
        <p:spPr>
          <a:xfrm>
            <a:off x="767290" y="1166932"/>
            <a:ext cx="3582073" cy="4279709"/>
          </a:xfrm>
        </p:spPr>
        <p:txBody>
          <a:bodyPr anchor="ctr">
            <a:normAutofit/>
          </a:bodyPr>
          <a:lstStyle/>
          <a:p>
            <a:r>
              <a:rPr lang="en-IE" sz="4800">
                <a:solidFill>
                  <a:schemeClr val="bg1"/>
                </a:solidFill>
              </a:rPr>
              <a:t>James Joyce – The Dead</a:t>
            </a:r>
          </a:p>
        </p:txBody>
      </p:sp>
      <p:sp>
        <p:nvSpPr>
          <p:cNvPr id="3" name="Content Placeholder 2">
            <a:extLst>
              <a:ext uri="{FF2B5EF4-FFF2-40B4-BE49-F238E27FC236}">
                <a16:creationId xmlns:a16="http://schemas.microsoft.com/office/drawing/2014/main" id="{B34FD615-FFE3-4969-9471-DF942191E4F3}"/>
              </a:ext>
            </a:extLst>
          </p:cNvPr>
          <p:cNvSpPr>
            <a:spLocks noGrp="1"/>
          </p:cNvSpPr>
          <p:nvPr>
            <p:ph idx="1"/>
          </p:nvPr>
        </p:nvSpPr>
        <p:spPr>
          <a:xfrm>
            <a:off x="4927253" y="0"/>
            <a:ext cx="7264747" cy="6857999"/>
          </a:xfrm>
        </p:spPr>
        <p:txBody>
          <a:bodyPr anchor="ctr">
            <a:normAutofit fontScale="92500"/>
          </a:bodyPr>
          <a:lstStyle/>
          <a:p>
            <a:r>
              <a:rPr lang="en-GB" dirty="0"/>
              <a:t>A few light taps upon the pane made him turn to the window. It had begun to snow again. He watched sleepily the flakes, silver and dark, falling obliquely against the lamplight. The time had come for him to set out on his journey westward. Yes, the newspapers were right: snow was general all over Ireland. It was falling on every part of the dark central plain, on the treeless hills, falling softly upon the Bog of Allen and, farther westward, softly falling into the dark mutinous Shannon waves. It was falling, too, upon every part of the lonely churchyard on the hill where Michael </a:t>
            </a:r>
            <a:r>
              <a:rPr lang="en-GB" dirty="0" err="1"/>
              <a:t>Furey</a:t>
            </a:r>
            <a:r>
              <a:rPr lang="en-GB" dirty="0"/>
              <a:t> lay buried. It lay thickly drifted on the crooked crosses and headstones, on the spears of the little gate, on the barren thorns. His soul swooned slowly as he heard the snow falling faintly through the universe and faintly falling, like the descent of their last end, upon all the living and the dead. </a:t>
            </a:r>
            <a:endParaRPr lang="en-IE" dirty="0"/>
          </a:p>
        </p:txBody>
      </p:sp>
    </p:spTree>
    <p:extLst>
      <p:ext uri="{BB962C8B-B14F-4D97-AF65-F5344CB8AC3E}">
        <p14:creationId xmlns:p14="http://schemas.microsoft.com/office/powerpoint/2010/main" val="2833645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7E80A-2829-49A9-9517-779953D9296D}"/>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237DC24C-B981-4535-B4CD-C6DAFFD06A52}"/>
              </a:ext>
            </a:extLst>
          </p:cNvPr>
          <p:cNvSpPr>
            <a:spLocks noGrp="1"/>
          </p:cNvSpPr>
          <p:nvPr>
            <p:ph idx="1"/>
          </p:nvPr>
        </p:nvSpPr>
        <p:spPr/>
        <p:txBody>
          <a:bodyPr/>
          <a:lstStyle/>
          <a:p>
            <a:endParaRPr lang="en-IE"/>
          </a:p>
        </p:txBody>
      </p:sp>
      <p:pic>
        <p:nvPicPr>
          <p:cNvPr id="2052" name="Picture 4">
            <a:extLst>
              <a:ext uri="{FF2B5EF4-FFF2-40B4-BE49-F238E27FC236}">
                <a16:creationId xmlns:a16="http://schemas.microsoft.com/office/drawing/2014/main" id="{45695D89-8899-40DA-A53C-FE887B97AE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1168" y="216596"/>
            <a:ext cx="7889663" cy="6424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74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p:cNvPicPr>
            <a:picLocks noChangeAspect="1"/>
          </p:cNvPicPr>
          <p:nvPr/>
        </p:nvPicPr>
        <p:blipFill rotWithShape="1">
          <a:blip r:embed="rId2"/>
          <a:srcRect l="26458" r="26459"/>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10">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nvPr>
        </p:nvSpPr>
        <p:spPr>
          <a:xfrm>
            <a:off x="5827048" y="407987"/>
            <a:ext cx="5721484" cy="1325563"/>
          </a:xfrm>
        </p:spPr>
        <p:txBody>
          <a:bodyPr>
            <a:normAutofit/>
          </a:bodyPr>
          <a:lstStyle/>
          <a:p>
            <a:r>
              <a:rPr lang="en-US">
                <a:uFillTx/>
              </a:rPr>
              <a:t>Sample </a:t>
            </a:r>
          </a:p>
        </p:txBody>
      </p:sp>
      <p:sp>
        <p:nvSpPr>
          <p:cNvPr id="3" name="Content Placeholder 2"/>
          <p:cNvSpPr>
            <a:spLocks noGrp="1"/>
          </p:cNvSpPr>
          <p:nvPr>
            <p:ph idx="1"/>
          </p:nvPr>
        </p:nvSpPr>
        <p:spPr>
          <a:xfrm>
            <a:off x="5827048" y="1868487"/>
            <a:ext cx="5721484" cy="4351338"/>
          </a:xfrm>
        </p:spPr>
        <p:txBody>
          <a:bodyPr>
            <a:normAutofit/>
          </a:bodyPr>
          <a:lstStyle/>
          <a:p>
            <a:pPr marL="0" indent="0">
              <a:buNone/>
            </a:pPr>
            <a:r>
              <a:rPr lang="en-US" dirty="0">
                <a:uFillTx/>
              </a:rPr>
              <a:t>Listen to the following poem recital from Sarah Kay and discuss why it might be considered aesthetic!</a:t>
            </a:r>
          </a:p>
          <a:p>
            <a:pPr marL="0" indent="0">
              <a:buNone/>
            </a:pPr>
            <a:endParaRPr lang="en-US" dirty="0">
              <a:uFillTx/>
            </a:endParaRPr>
          </a:p>
          <a:p>
            <a:pPr marL="0" indent="0">
              <a:buNone/>
            </a:pPr>
            <a:r>
              <a:rPr lang="en-US" dirty="0">
                <a:uFillTx/>
                <a:hlinkClick r:id="rId3">
                  <a:extLst>
                    <a:ext uri="{A12FA001-AC4F-418D-AE19-62706E023703}">
                      <ahyp:hlinkClr xmlns:ahyp="http://schemas.microsoft.com/office/drawing/2018/hyperlinkcolor" val="tx"/>
                    </a:ext>
                  </a:extLst>
                </a:hlinkClick>
              </a:rPr>
              <a:t>https://youtu.be/</a:t>
            </a:r>
            <a:r>
              <a:rPr lang="en-US" dirty="0">
                <a:uFillTx/>
                <a:hlinkClick r:id="rId3">
                  <a:extLst>
                    <a:ext uri="{A12FA001-AC4F-418D-AE19-62706E023703}">
                      <ahyp:hlinkClr xmlns:ahyp="http://schemas.microsoft.com/office/drawing/2018/hyperlinkcolor" val="tx"/>
                    </a:ext>
                  </a:extLst>
                </a:hlinkClick>
              </a:rPr>
              <a:t>6GqMgLnluKY</a:t>
            </a:r>
            <a:endParaRPr lang="en-US" dirty="0">
              <a:uFillTx/>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9325F-74FB-4307-8C30-0437A3F759C0}"/>
              </a:ext>
            </a:extLst>
          </p:cNvPr>
          <p:cNvSpPr>
            <a:spLocks noGrp="1"/>
          </p:cNvSpPr>
          <p:nvPr>
            <p:ph type="title"/>
          </p:nvPr>
        </p:nvSpPr>
        <p:spPr>
          <a:xfrm>
            <a:off x="838200" y="0"/>
            <a:ext cx="10515600" cy="1325563"/>
          </a:xfrm>
        </p:spPr>
        <p:txBody>
          <a:bodyPr/>
          <a:lstStyle/>
          <a:p>
            <a:pPr algn="ctr"/>
            <a:r>
              <a:rPr lang="en-IE" dirty="0"/>
              <a:t>My Favourite Things</a:t>
            </a:r>
          </a:p>
        </p:txBody>
      </p:sp>
      <p:sp>
        <p:nvSpPr>
          <p:cNvPr id="3" name="Content Placeholder 2">
            <a:extLst>
              <a:ext uri="{FF2B5EF4-FFF2-40B4-BE49-F238E27FC236}">
                <a16:creationId xmlns:a16="http://schemas.microsoft.com/office/drawing/2014/main" id="{F88852C2-12FB-4293-870B-7C91364E713E}"/>
              </a:ext>
            </a:extLst>
          </p:cNvPr>
          <p:cNvSpPr>
            <a:spLocks noGrp="1"/>
          </p:cNvSpPr>
          <p:nvPr>
            <p:ph idx="1"/>
          </p:nvPr>
        </p:nvSpPr>
        <p:spPr>
          <a:xfrm>
            <a:off x="0" y="1245704"/>
            <a:ext cx="12192000" cy="5612296"/>
          </a:xfrm>
        </p:spPr>
        <p:txBody>
          <a:bodyPr>
            <a:normAutofit lnSpcReduction="10000"/>
          </a:bodyPr>
          <a:lstStyle/>
          <a:p>
            <a:pPr marL="0" indent="0">
              <a:buNone/>
            </a:pPr>
            <a:br>
              <a:rPr lang="en-GB" dirty="0">
                <a:latin typeface="Modern Love" panose="04090805081005020601" pitchFamily="82" charset="0"/>
              </a:rPr>
            </a:br>
            <a:r>
              <a:rPr lang="en-GB" b="0" i="1" dirty="0">
                <a:effectLst/>
                <a:latin typeface="Modern Love" panose="04090805081005020601" pitchFamily="82" charset="0"/>
              </a:rPr>
              <a:t>My hobby is to draw and sketch. Different scenes dance in my thoughts, and I think of what to draw next. My pencil runs down the paper, swaying this way and that. Lightly touching the page, or stabbing the lead into it instead.</a:t>
            </a:r>
            <a:br>
              <a:rPr lang="en-GB" b="0" i="1" dirty="0">
                <a:effectLst/>
                <a:latin typeface="Modern Love" panose="04090805081005020601" pitchFamily="82" charset="0"/>
              </a:rPr>
            </a:br>
            <a:br>
              <a:rPr lang="en-GB" b="0" i="1" dirty="0">
                <a:effectLst/>
                <a:latin typeface="Modern Love" panose="04090805081005020601" pitchFamily="82" charset="0"/>
              </a:rPr>
            </a:br>
            <a:r>
              <a:rPr lang="en-GB" b="0" i="1" dirty="0">
                <a:effectLst/>
                <a:latin typeface="Modern Love" panose="04090805081005020601" pitchFamily="82" charset="0"/>
              </a:rPr>
              <a:t>Then </a:t>
            </a:r>
            <a:r>
              <a:rPr lang="en-GB" b="0" i="1" dirty="0" err="1">
                <a:effectLst/>
                <a:latin typeface="Modern Love" panose="04090805081005020601" pitchFamily="82" charset="0"/>
              </a:rPr>
              <a:t>colors</a:t>
            </a:r>
            <a:r>
              <a:rPr lang="en-GB" b="0" i="1" dirty="0">
                <a:effectLst/>
                <a:latin typeface="Modern Love" panose="04090805081005020601" pitchFamily="82" charset="0"/>
              </a:rPr>
              <a:t> cross my mind. But instead I leave it plain. Making things fit together. Lines cross and loop. Eyes are glimmering as if she were actually standing in the light. But she’s not. She is on a white sheet of paper, not quite finished, missing a body.</a:t>
            </a:r>
            <a:br>
              <a:rPr lang="en-GB" b="0" i="1" dirty="0">
                <a:effectLst/>
                <a:latin typeface="Modern Love" panose="04090805081005020601" pitchFamily="82" charset="0"/>
              </a:rPr>
            </a:br>
            <a:br>
              <a:rPr lang="en-GB" b="0" i="1" dirty="0">
                <a:effectLst/>
                <a:latin typeface="Modern Love" panose="04090805081005020601" pitchFamily="82" charset="0"/>
              </a:rPr>
            </a:br>
            <a:r>
              <a:rPr lang="en-GB" b="0" i="1" dirty="0">
                <a:effectLst/>
                <a:latin typeface="Modern Love" panose="04090805081005020601" pitchFamily="82" charset="0"/>
              </a:rPr>
              <a:t>Gray fire blazes across my paper, but doesn’t seem to burn it. My sketch of a person shows the feeling of evilness. And another next to it showing kindness and peace. They are opposites that look almost identical, but different </a:t>
            </a:r>
            <a:r>
              <a:rPr lang="en-GB" b="0" i="1" dirty="0" err="1">
                <a:effectLst/>
                <a:latin typeface="Modern Love" panose="04090805081005020601" pitchFamily="82" charset="0"/>
              </a:rPr>
              <a:t>colors</a:t>
            </a:r>
            <a:r>
              <a:rPr lang="en-GB" b="0" i="1" dirty="0">
                <a:effectLst/>
                <a:latin typeface="Modern Love" panose="04090805081005020601" pitchFamily="82" charset="0"/>
              </a:rPr>
              <a:t>. This just proves that sketching is my way of expressing and letting out my feelings on a small sheet of white paper.</a:t>
            </a:r>
            <a:endParaRPr lang="en-IE" dirty="0">
              <a:latin typeface="Modern Love" panose="04090805081005020601" pitchFamily="82" charset="0"/>
            </a:endParaRPr>
          </a:p>
        </p:txBody>
      </p:sp>
    </p:spTree>
    <p:extLst>
      <p:ext uri="{BB962C8B-B14F-4D97-AF65-F5344CB8AC3E}">
        <p14:creationId xmlns:p14="http://schemas.microsoft.com/office/powerpoint/2010/main" val="750967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72778C34-F9FB-43B2-ACE5-0898A9C28BB4}"/>
              </a:ext>
            </a:extLst>
          </p:cNvPr>
          <p:cNvPicPr>
            <a:picLocks noChangeAspect="1"/>
          </p:cNvPicPr>
          <p:nvPr/>
        </p:nvPicPr>
        <p:blipFill rotWithShape="1">
          <a:blip r:embed="rId2"/>
          <a:srcRect l="13881" r="39213" b="-1"/>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10">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E8CB91-A925-4DD2-83B6-890A4AEAE42A}"/>
              </a:ext>
            </a:extLst>
          </p:cNvPr>
          <p:cNvSpPr>
            <a:spLocks noGrp="1"/>
          </p:cNvSpPr>
          <p:nvPr>
            <p:ph type="title"/>
          </p:nvPr>
        </p:nvSpPr>
        <p:spPr>
          <a:xfrm>
            <a:off x="5827048" y="407987"/>
            <a:ext cx="5721484" cy="1325563"/>
          </a:xfrm>
        </p:spPr>
        <p:txBody>
          <a:bodyPr>
            <a:normAutofit/>
          </a:bodyPr>
          <a:lstStyle/>
          <a:p>
            <a:r>
              <a:rPr lang="en-IE" dirty="0"/>
              <a:t>Your turn…</a:t>
            </a:r>
          </a:p>
        </p:txBody>
      </p:sp>
      <p:sp>
        <p:nvSpPr>
          <p:cNvPr id="3" name="Content Placeholder 2">
            <a:extLst>
              <a:ext uri="{FF2B5EF4-FFF2-40B4-BE49-F238E27FC236}">
                <a16:creationId xmlns:a16="http://schemas.microsoft.com/office/drawing/2014/main" id="{D7D8AC9B-8A34-46EA-AFD0-871C8FE7EDD7}"/>
              </a:ext>
            </a:extLst>
          </p:cNvPr>
          <p:cNvSpPr>
            <a:spLocks noGrp="1"/>
          </p:cNvSpPr>
          <p:nvPr>
            <p:ph idx="1"/>
          </p:nvPr>
        </p:nvSpPr>
        <p:spPr>
          <a:xfrm>
            <a:off x="5827048" y="1868487"/>
            <a:ext cx="5721484" cy="4351338"/>
          </a:xfrm>
        </p:spPr>
        <p:txBody>
          <a:bodyPr>
            <a:normAutofit/>
          </a:bodyPr>
          <a:lstStyle/>
          <a:p>
            <a:r>
              <a:rPr lang="en-IE" sz="3600" dirty="0"/>
              <a:t>Write one paragraph entitles “My Favourite Things”</a:t>
            </a:r>
          </a:p>
        </p:txBody>
      </p:sp>
    </p:spTree>
    <p:extLst>
      <p:ext uri="{BB962C8B-B14F-4D97-AF65-F5344CB8AC3E}">
        <p14:creationId xmlns:p14="http://schemas.microsoft.com/office/powerpoint/2010/main" val="2539199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536</Words>
  <Application>Microsoft Office PowerPoint</Application>
  <PresentationFormat>Widescreen</PresentationFormat>
  <Paragraphs>30</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Modern Love</vt:lpstr>
      <vt:lpstr>Rockwell</vt:lpstr>
      <vt:lpstr>Wingdings</vt:lpstr>
      <vt:lpstr>Office Theme</vt:lpstr>
      <vt:lpstr>The Aesthetic Use of Language</vt:lpstr>
      <vt:lpstr>What is meant by the Aesthetic Use of Language?</vt:lpstr>
      <vt:lpstr>The Aesthetic use of Language </vt:lpstr>
      <vt:lpstr>Where do we see it?</vt:lpstr>
      <vt:lpstr>James Joyce – The Dead</vt:lpstr>
      <vt:lpstr>PowerPoint Presentation</vt:lpstr>
      <vt:lpstr>Sample </vt:lpstr>
      <vt:lpstr>My Favourite Things</vt:lpstr>
      <vt:lpstr>Your turn…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Aesthetic Use of Language</dc:title>
  <dc:creator>ciara deasy</dc:creator>
  <cp:lastModifiedBy>ciara deasy</cp:lastModifiedBy>
  <cp:revision>2</cp:revision>
  <dcterms:created xsi:type="dcterms:W3CDTF">2020-09-20T18:03:32Z</dcterms:created>
  <dcterms:modified xsi:type="dcterms:W3CDTF">2020-09-20T18:13:20Z</dcterms:modified>
</cp:coreProperties>
</file>