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4E1C5-ADEA-44AB-8535-A6C90864D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8D2C0-3BCC-4F6B-94DE-3DAD71CFD5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9D408-76DF-46FA-8272-A6994D26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6AC21-A16A-4045-9293-BDBF98DA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018F6-F777-4395-B526-9D29C6A1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478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6004-C638-4536-A966-CFF71214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CA2C7-902D-49A0-940D-41FB7BE60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AA3F5-4620-49E3-813D-9A2E7B03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17269-DB04-464C-B67C-B7A153B47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1DE21-B5BF-4E46-8047-393CE351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996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7D074-5CDB-4A07-A044-C3D1CEFDF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67DF6-201B-4ADA-A173-92B4634EE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CD596-8A6C-466A-B35C-3B718A82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40F2B-A14A-4B86-A6F0-5A7134366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55041-B4F9-4952-9881-8952DE1B3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655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2B9A9-ABA4-4718-803F-5BE1C029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E4290-735A-45DC-BD91-D21DD2F2B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DD64B-DA09-4F61-9125-7AD6BF5A4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944F6-0408-43CE-9CE0-6FBA160CA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C24A2-5825-403A-A11B-7FDF3C31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287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6730F-5440-4969-89B8-EDFB340E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D37AA-209D-4E6E-8547-7EB81929D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5D6E9-93DB-41DA-B1B5-9DF25BCB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0F073-00A6-46DE-9DCB-08B21EBE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9DA2A-1534-4E50-A6FB-4F7ED078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000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79E45-F811-4230-9F41-5760C1C49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88DF8-D007-402C-88DB-F3057C6DD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81FB0-27C9-42BD-BF8B-B7192F391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6F3EA-259C-406C-8536-DF8644D8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50AFCE-ABC6-4DC1-A79E-D8263E1B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FDECD-1B22-4C54-A861-FA48C9EB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771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50AF2-69B2-49CA-B888-8D5714F9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19BE6-4708-46A7-B183-B51B27BE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DF7CC-A922-4C5E-A0EA-6F3631F8D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121C5-A9D0-4CBD-A80C-713CF2689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F7541-E3D8-4E8B-8A8F-A9A30BA44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DBF6CE-7E9D-4116-ABE8-40B8FC37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B9EE4A-2C5D-42DC-A5C8-8C609C04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8EC54A-6854-49B7-828D-E7B8E060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777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77566-910D-4422-8D14-F7B1577C0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954B9F-7C57-4D47-ACEF-C6DC9C84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D1179-C7B4-442C-9D86-12A72DA0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4A312-4FDA-4CB0-BBB5-60CB6183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98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799E74-F0DA-44AD-B475-4C2FDEAE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76A6B-80CF-4C9D-88EF-C2A43C482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D3EBE-DD97-4BB4-8D2C-45BED4E9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644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F49E7-AF5A-4B16-AB2E-04ED00511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97ADE-136F-4C99-A01D-6C05F30C3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62CD36-EC4B-4BAB-A6FF-0A6FA1180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46485-856A-4C9B-B700-C16A869C3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EA117B-DFE7-4469-B7DF-5961D0DC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8D336-AE45-43CF-9EF6-C0DABB4B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21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FAD41-13F1-46E2-9615-2668B297B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E31AC-4943-4FDC-95EB-6A9EB5D24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E4ACB-BD77-401B-ADB7-84571B87E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F2CCC-B166-409B-A459-27471D037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C864E-8331-41A1-907E-EFE92B65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39040-2F59-412E-B114-088C1E5D7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345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4901C-53BB-42AA-AC35-1A6AD61B6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1384C-0AFF-470E-8AAE-72A0CFE2F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C6527-E800-4F42-B717-90152861F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F013-EAF9-4E12-BEE6-B12472255661}" type="datetimeFigureOut">
              <a:rPr lang="en-IE" smtClean="0"/>
              <a:t>24/03/2020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805E2-D9FF-44DE-8DA6-A96C099AC6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D0CC3-5FE3-42A2-BB92-6D9855B22E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62D9D-B7DF-447B-A917-05189D4E0B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361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AFDB-870C-4C59-AB52-8A0D67602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9131" y="0"/>
            <a:ext cx="6261860" cy="1263028"/>
          </a:xfrm>
        </p:spPr>
        <p:txBody>
          <a:bodyPr/>
          <a:lstStyle/>
          <a:p>
            <a:r>
              <a:rPr lang="en-IE" dirty="0"/>
              <a:t>Adrienne Rich</a:t>
            </a:r>
          </a:p>
        </p:txBody>
      </p:sp>
      <p:pic>
        <p:nvPicPr>
          <p:cNvPr id="7" name="Picture 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8361D3B0-18F4-41E0-8989-DBC8B8ED7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48" y="2199861"/>
            <a:ext cx="10310903" cy="485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0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F6FC-E20E-49C1-8668-2853B402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Her life: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8C17-8233-4388-B4EE-8FC2AF6957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Father:</a:t>
            </a:r>
            <a:r>
              <a:rPr lang="en-GB" dirty="0"/>
              <a:t> Jewish</a:t>
            </a:r>
            <a:br>
              <a:rPr lang="en-GB" dirty="0"/>
            </a:br>
            <a:r>
              <a:rPr lang="en-GB" dirty="0"/>
              <a:t>               Doctor and Professor</a:t>
            </a:r>
            <a:br>
              <a:rPr lang="en-GB" dirty="0"/>
            </a:br>
            <a:r>
              <a:rPr lang="en-GB" dirty="0"/>
              <a:t>               Encouraged Rich towards poetry</a:t>
            </a:r>
            <a:br>
              <a:rPr lang="en-GB" dirty="0"/>
            </a:br>
            <a:r>
              <a:rPr lang="en-GB" dirty="0"/>
              <a:t>               Ambitious to create a prodigy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Mother:</a:t>
            </a:r>
            <a:r>
              <a:rPr lang="en-GB" dirty="0"/>
              <a:t> Protestant</a:t>
            </a:r>
            <a:br>
              <a:rPr lang="en-GB" dirty="0"/>
            </a:br>
            <a:r>
              <a:rPr lang="en-GB" dirty="0"/>
              <a:t>                 Pianist and Composer (before marriage)</a:t>
            </a:r>
            <a:br>
              <a:rPr lang="en-GB" dirty="0"/>
            </a:br>
            <a:r>
              <a:rPr lang="en-GB" dirty="0"/>
              <a:t>                 Oversaw her education</a:t>
            </a:r>
            <a:br>
              <a:rPr lang="en-GB" dirty="0"/>
            </a:b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26F42-517E-49AA-9C63-BBC237A743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br>
              <a:rPr lang="en-GB" dirty="0"/>
            </a:br>
            <a:r>
              <a:rPr lang="en-GB" dirty="0"/>
              <a:t>Married Alfred H. Conrad</a:t>
            </a:r>
          </a:p>
          <a:p>
            <a:r>
              <a:rPr lang="en-GB" dirty="0"/>
              <a:t>Had 3 sons</a:t>
            </a:r>
          </a:p>
          <a:p>
            <a:r>
              <a:rPr lang="en-GB" dirty="0"/>
              <a:t>Become more politically aware and worked for social justice</a:t>
            </a:r>
          </a:p>
          <a:p>
            <a:r>
              <a:rPr lang="en-GB" dirty="0"/>
              <a:t>Women's Liberation Movement</a:t>
            </a:r>
          </a:p>
          <a:p>
            <a:r>
              <a:rPr lang="en-GB" dirty="0"/>
              <a:t>Marriage broke up after 17 years</a:t>
            </a:r>
          </a:p>
          <a:p>
            <a:r>
              <a:rPr lang="en-GB" dirty="0"/>
              <a:t>Husband committed suicide soon after</a:t>
            </a:r>
          </a:p>
          <a:p>
            <a:r>
              <a:rPr lang="en-GB" dirty="0"/>
              <a:t>Started to tend towards lesbian and feminist way of life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7392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090B4-5103-4CD9-BFB4-F385EBC5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Main Themes: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AEBE1-B784-4800-A7EE-1C7937E29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/>
              <a:t>Role of Women (their subjugation)</a:t>
            </a:r>
          </a:p>
          <a:p>
            <a:r>
              <a:rPr lang="en-GB" sz="4000" dirty="0"/>
              <a:t>Politics and The Oppressor</a:t>
            </a:r>
          </a:p>
          <a:p>
            <a:r>
              <a:rPr lang="en-GB" sz="4000" dirty="0"/>
              <a:t>Her personal Experience as a Feminist</a:t>
            </a:r>
          </a:p>
          <a:p>
            <a:r>
              <a:rPr lang="en-GB" sz="4000" dirty="0"/>
              <a:t>Nature</a:t>
            </a:r>
          </a:p>
          <a:p>
            <a:r>
              <a:rPr lang="en-GB" sz="4000" dirty="0"/>
              <a:t>Relationships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72026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7E5D6-0268-47F7-B048-BD3B898F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HER POETRY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F2A1-D3FC-4712-9922-27951CFC4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Draws on everyday experiences to make complex ideas accessible</a:t>
            </a:r>
          </a:p>
          <a:p>
            <a:r>
              <a:rPr lang="en-GB" dirty="0"/>
              <a:t>Is refreshing and revolutionary - she wishes to bring about change</a:t>
            </a:r>
          </a:p>
          <a:p>
            <a:r>
              <a:rPr lang="en-GB" dirty="0"/>
              <a:t>Wishes to change the way in which women see themselves, the way in which men see women, and indeed, the way in which men see themselves</a:t>
            </a:r>
          </a:p>
          <a:p>
            <a:r>
              <a:rPr lang="en-GB" dirty="0"/>
              <a:t>Is confessional - grounded in her own life and experiences, especially in her marriage</a:t>
            </a:r>
          </a:p>
          <a:p>
            <a:r>
              <a:rPr lang="en-GB" dirty="0"/>
              <a:t>Achieves impact through her distinctive use of metaphors</a:t>
            </a:r>
          </a:p>
          <a:p>
            <a:r>
              <a:rPr lang="en-GB" dirty="0"/>
              <a:t>Transcends stereotypical feminism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4443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77141-44B3-4A9C-8191-4727052DC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" y="675861"/>
            <a:ext cx="10730948" cy="5501102"/>
          </a:xfrm>
        </p:spPr>
        <p:txBody>
          <a:bodyPr>
            <a:normAutofit/>
          </a:bodyPr>
          <a:lstStyle/>
          <a:p>
            <a:r>
              <a:rPr lang="en-GB" dirty="0"/>
              <a:t>Challenges patriarchal society</a:t>
            </a:r>
          </a:p>
          <a:p>
            <a:r>
              <a:rPr lang="en-GB" dirty="0"/>
              <a:t>Rewards her reader with precious gems of vibrant images and shining symbols in her exploration of the difficulties of modern life</a:t>
            </a:r>
          </a:p>
          <a:p>
            <a:r>
              <a:rPr lang="en-GB" dirty="0"/>
              <a:t>Uses contrast to shine the spotlight on modern dilemmas and to pose interesting questions</a:t>
            </a:r>
          </a:p>
          <a:p>
            <a:r>
              <a:rPr lang="en-GB" dirty="0"/>
              <a:t>Speaks for both herself and her generations in the throes of great change</a:t>
            </a:r>
          </a:p>
          <a:p>
            <a:r>
              <a:rPr lang="en-GB" dirty="0"/>
              <a:t>Is challenging, original and thought provoking</a:t>
            </a:r>
          </a:p>
          <a:p>
            <a:r>
              <a:rPr lang="en-GB" dirty="0"/>
              <a:t>Trace the evolution of her feminist ideals from her youthful unease with male dominance to her new ideology, which is a vision of society free of male domination, perhaps a society where the genders coalesce 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84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94196-40E2-4CD3-8DFC-FBA9A4F8B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STYLE: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8219A-3541-494F-8D4B-C138135D2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b="1" dirty="0"/>
              <a:t>Early Poems:</a:t>
            </a:r>
            <a:br>
              <a:rPr lang="en-GB" sz="4000" dirty="0"/>
            </a:br>
            <a:r>
              <a:rPr lang="en-GB" sz="4000" dirty="0"/>
              <a:t>Formal and consciously distanced from her subject matter</a:t>
            </a:r>
          </a:p>
          <a:p>
            <a:r>
              <a:rPr lang="en-GB" sz="4000" dirty="0"/>
              <a:t>Stanzas are measured and regular, often with rhyming patterns</a:t>
            </a:r>
          </a:p>
          <a:p>
            <a:r>
              <a:rPr lang="en-GB" sz="4000" dirty="0"/>
              <a:t>Language is formal, fitting into regular stanzas of iambic pentameter</a:t>
            </a:r>
          </a:p>
          <a:p>
            <a:r>
              <a:rPr lang="en-GB" sz="4000" dirty="0"/>
              <a:t>Diction is simple, often monosyllabic</a:t>
            </a:r>
          </a:p>
          <a:p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366740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8273-CCAC-4A26-9426-165D7B790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BBD20-A803-4C33-8722-5C30EA4C8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b="1" dirty="0"/>
              <a:t>Later Poems:</a:t>
            </a:r>
            <a:br>
              <a:rPr lang="en-GB" sz="4400" dirty="0"/>
            </a:br>
            <a:r>
              <a:rPr lang="en-GB" sz="4400" dirty="0"/>
              <a:t>More informal, colloquial and less structured</a:t>
            </a:r>
          </a:p>
          <a:p>
            <a:r>
              <a:rPr lang="en-GB" sz="4400" dirty="0"/>
              <a:t>Stanzas become irregular</a:t>
            </a:r>
          </a:p>
          <a:p>
            <a:r>
              <a:rPr lang="en-GB" sz="4400" dirty="0"/>
              <a:t>Language is common and accessible</a:t>
            </a:r>
          </a:p>
          <a:p>
            <a:r>
              <a:rPr lang="en-GB" sz="4400" dirty="0"/>
              <a:t>Passionate about the subject matter</a:t>
            </a:r>
          </a:p>
          <a:p>
            <a:endParaRPr lang="en-IE" sz="4400" dirty="0"/>
          </a:p>
        </p:txBody>
      </p:sp>
    </p:spTree>
    <p:extLst>
      <p:ext uri="{BB962C8B-B14F-4D97-AF65-F5344CB8AC3E}">
        <p14:creationId xmlns:p14="http://schemas.microsoft.com/office/powerpoint/2010/main" val="2016047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Adrienne Rich</vt:lpstr>
      <vt:lpstr>Her life:</vt:lpstr>
      <vt:lpstr>Main Themes:</vt:lpstr>
      <vt:lpstr>HER POETRY</vt:lpstr>
      <vt:lpstr>PowerPoint Presentation</vt:lpstr>
      <vt:lpstr>STYLE: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Adrienne Rich</dc:title>
  <dc:creator>Ciara Deasy</dc:creator>
  <cp:lastModifiedBy>Ciara Deasy</cp:lastModifiedBy>
  <cp:revision>4</cp:revision>
  <dcterms:created xsi:type="dcterms:W3CDTF">2020-02-03T19:06:42Z</dcterms:created>
  <dcterms:modified xsi:type="dcterms:W3CDTF">2020-03-24T15:14:41Z</dcterms:modified>
</cp:coreProperties>
</file>