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CECC-150E-4671-A536-2E59B1D122A1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A4DD-4B5C-46B6-8EF5-9EBC571F87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537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CECC-150E-4671-A536-2E59B1D122A1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A4DD-4B5C-46B6-8EF5-9EBC571F87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083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CECC-150E-4671-A536-2E59B1D122A1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A4DD-4B5C-46B6-8EF5-9EBC571F87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588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CECC-150E-4671-A536-2E59B1D122A1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A4DD-4B5C-46B6-8EF5-9EBC571F87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717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CECC-150E-4671-A536-2E59B1D122A1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A4DD-4B5C-46B6-8EF5-9EBC571F87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702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CECC-150E-4671-A536-2E59B1D122A1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A4DD-4B5C-46B6-8EF5-9EBC571F87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76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CECC-150E-4671-A536-2E59B1D122A1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A4DD-4B5C-46B6-8EF5-9EBC571F87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813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CECC-150E-4671-A536-2E59B1D122A1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A4DD-4B5C-46B6-8EF5-9EBC571F87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902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CECC-150E-4671-A536-2E59B1D122A1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A4DD-4B5C-46B6-8EF5-9EBC571F87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110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CECC-150E-4671-A536-2E59B1D122A1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A4DD-4B5C-46B6-8EF5-9EBC571F87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712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CECC-150E-4671-A536-2E59B1D122A1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A4DD-4B5C-46B6-8EF5-9EBC571F87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02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CCECC-150E-4671-A536-2E59B1D122A1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A4DD-4B5C-46B6-8EF5-9EBC571F87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654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50851" y="715492"/>
            <a:ext cx="9144000" cy="2387600"/>
          </a:xfrm>
        </p:spPr>
        <p:txBody>
          <a:bodyPr/>
          <a:lstStyle/>
          <a:p>
            <a:r>
              <a:rPr lang="en-IE" dirty="0" smtClean="0"/>
              <a:t>A Great Day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77765" y="3274557"/>
            <a:ext cx="9144000" cy="1655762"/>
          </a:xfrm>
        </p:spPr>
        <p:txBody>
          <a:bodyPr/>
          <a:lstStyle/>
          <a:p>
            <a:r>
              <a:rPr lang="en-IE" dirty="0" smtClean="0"/>
              <a:t>Brendan Kennelly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0374">
            <a:off x="6644478" y="1939914"/>
            <a:ext cx="4211659" cy="30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491" y="563023"/>
            <a:ext cx="6466490" cy="5794375"/>
          </a:xfrm>
        </p:spPr>
        <p:txBody>
          <a:bodyPr>
            <a:normAutofit/>
          </a:bodyPr>
          <a:lstStyle/>
          <a:p>
            <a:r>
              <a:rPr lang="en-IE" dirty="0" smtClean="0"/>
              <a:t>The theme of love is often a feature of Kennelly’s poetry but rarely does that theme represent itself as clearly as it does in this poem about a wedding day.</a:t>
            </a:r>
          </a:p>
          <a:p>
            <a:r>
              <a:rPr lang="en-IE" dirty="0" smtClean="0"/>
              <a:t>This free- verse poem combines single-line verses, couplets, </a:t>
            </a:r>
            <a:r>
              <a:rPr lang="en-IE" dirty="0" err="1" smtClean="0"/>
              <a:t>tercets</a:t>
            </a:r>
            <a:r>
              <a:rPr lang="en-IE" dirty="0" smtClean="0"/>
              <a:t> and quatrains.</a:t>
            </a:r>
          </a:p>
          <a:p>
            <a:r>
              <a:rPr lang="en-IE" dirty="0" smtClean="0"/>
              <a:t>Kennelly begins this love poem with “She was all in white,” and the chatty, amiable tone feels less like a poem and more like reported speech.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52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158" y="126857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The poet assumes the role of narrator, and atypically (unusually), he omits the names of people and places.</a:t>
            </a:r>
          </a:p>
          <a:p>
            <a:r>
              <a:rPr lang="en-IE" dirty="0" smtClean="0"/>
              <a:t>However, this omission is understandable given the universality of the theme.</a:t>
            </a:r>
          </a:p>
          <a:p>
            <a:r>
              <a:rPr lang="en-IE" dirty="0" smtClean="0"/>
              <a:t>The verse continues “Snow / Suggests itself as a metaphor…” for the dress but “Something about snow is not quite right.”</a:t>
            </a:r>
          </a:p>
          <a:p>
            <a:r>
              <a:rPr lang="en-IE" dirty="0" smtClean="0"/>
              <a:t>This mischievous wordplay lightens the atmosphere of the poem; the poet is giving readers an insight into how he writes his work.</a:t>
            </a:r>
          </a:p>
          <a:p>
            <a:r>
              <a:rPr lang="en-IE" dirty="0" smtClean="0"/>
              <a:t>The groom is first shown to us “</a:t>
            </a:r>
            <a:r>
              <a:rPr lang="en-IE" dirty="0" err="1" smtClean="0"/>
              <a:t>dickied</a:t>
            </a:r>
            <a:r>
              <a:rPr lang="en-IE" dirty="0" smtClean="0"/>
              <a:t> up in dignified blue”.</a:t>
            </a:r>
          </a:p>
          <a:p>
            <a:r>
              <a:rPr lang="en-IE" dirty="0" smtClean="0"/>
              <a:t>Kennelly’s poems often contain a mix of colloquialism and alliteration.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16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937" y="333157"/>
            <a:ext cx="7294179" cy="6267340"/>
          </a:xfrm>
        </p:spPr>
        <p:txBody>
          <a:bodyPr>
            <a:normAutofit fontScale="85000" lnSpcReduction="20000"/>
          </a:bodyPr>
          <a:lstStyle/>
          <a:p>
            <a:r>
              <a:rPr lang="en-IE" sz="3400" dirty="0" smtClean="0"/>
              <a:t>After the sixth verse the form of the poem changes.</a:t>
            </a:r>
          </a:p>
          <a:p>
            <a:r>
              <a:rPr lang="en-IE" sz="3400" dirty="0" smtClean="0"/>
              <a:t>The contained early verses are replaced by enjambment, suggesting excitement as the wedding ceremony begins.</a:t>
            </a:r>
          </a:p>
          <a:p>
            <a:r>
              <a:rPr lang="en-IE" sz="3400" dirty="0" smtClean="0"/>
              <a:t>“They came together… Through a grave ritual,” he writes before leading into a new verse where he explains the “wonder” of matrimony and hopes that “no man put asunder” the union.</a:t>
            </a:r>
          </a:p>
          <a:p>
            <a:r>
              <a:rPr lang="en-IE" sz="3400" dirty="0" smtClean="0"/>
              <a:t>Skilfully he uses palindrome (reads the same forwards and backwards) to suggest the balance of their love: “Man in woman, woman in man”.</a:t>
            </a:r>
          </a:p>
          <a:p>
            <a:r>
              <a:rPr lang="en-IE" sz="3400" dirty="0" smtClean="0"/>
              <a:t>There is a traditional feel to this church based ceremony between an man and a woman; typical of the 1990s Ireland in which it was written.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19" y="-158560"/>
            <a:ext cx="4313019" cy="76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73" y="690508"/>
            <a:ext cx="6697717" cy="5237326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The title reappears in the middle third of the poem – offering coherence and reinforcing the poem’s sense of revelry.</a:t>
            </a:r>
          </a:p>
          <a:p>
            <a:r>
              <a:rPr lang="en-IE" dirty="0" smtClean="0"/>
              <a:t>Kennelly descries a day of “</a:t>
            </a:r>
            <a:r>
              <a:rPr lang="en-IE" dirty="0" err="1" smtClean="0"/>
              <a:t>Dionysiac</a:t>
            </a:r>
            <a:r>
              <a:rPr lang="en-IE" dirty="0" smtClean="0"/>
              <a:t> festivity”, invoking Dionysus, the </a:t>
            </a:r>
            <a:r>
              <a:rPr lang="en-IE" dirty="0"/>
              <a:t>G</a:t>
            </a:r>
            <a:r>
              <a:rPr lang="en-IE" dirty="0" smtClean="0"/>
              <a:t>reek god of wine and  fertility.</a:t>
            </a:r>
          </a:p>
          <a:p>
            <a:r>
              <a:rPr lang="en-IE" dirty="0" smtClean="0"/>
              <a:t>He creates a joyous atmosphere where guests shared “wine” and “praises” to the point where they saw “each other in a new way”.</a:t>
            </a:r>
          </a:p>
          <a:p>
            <a:r>
              <a:rPr lang="en-IE" dirty="0" smtClean="0"/>
              <a:t>The opening line is paraphrased in the 12</a:t>
            </a:r>
            <a:r>
              <a:rPr lang="en-IE" baseline="30000" dirty="0" smtClean="0"/>
              <a:t>th</a:t>
            </a:r>
            <a:r>
              <a:rPr lang="en-IE" dirty="0" smtClean="0"/>
              <a:t> verse while the next stanza repeats the description of the husband; our focus becomes the newlyweds once more.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539" y="247788"/>
            <a:ext cx="4384784" cy="584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49" y="438259"/>
            <a:ext cx="6729248" cy="6097042"/>
          </a:xfrm>
        </p:spPr>
        <p:txBody>
          <a:bodyPr>
            <a:normAutofit/>
          </a:bodyPr>
          <a:lstStyle/>
          <a:p>
            <a:r>
              <a:rPr lang="en-IE" dirty="0" smtClean="0"/>
              <a:t>Simple rhymes (“white/bite”, “true/blue”) reiterate the light-hearted atmosphere.</a:t>
            </a:r>
          </a:p>
          <a:p>
            <a:r>
              <a:rPr lang="en-IE" dirty="0" smtClean="0"/>
              <a:t>I enjoyed Kennelly’s accessible, informal language, so common in his poetry and fitting for the relaxed occasion.</a:t>
            </a:r>
          </a:p>
          <a:p>
            <a:r>
              <a:rPr lang="en-IE" dirty="0" smtClean="0"/>
              <a:t>Balance and security are suggested when he writes: “At the table where they sat / Things seemed to fit”.</a:t>
            </a:r>
          </a:p>
          <a:p>
            <a:r>
              <a:rPr lang="en-IE" dirty="0" smtClean="0"/>
              <a:t>This unrhymed couplet offers us, and the newlyweds, some respite – though it doesn’t last long as the poet returns to describing, using assonance and repetition, the “loud crowd” which “sang and danced” for the “whole day”.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757" y="998483"/>
            <a:ext cx="2712319" cy="4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047" y="438259"/>
            <a:ext cx="6193221" cy="5458044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For all of their social graces, the poem closes with the couple seeking privacy.</a:t>
            </a:r>
          </a:p>
          <a:p>
            <a:r>
              <a:rPr lang="en-IE" dirty="0" smtClean="0"/>
              <a:t>Kennelly seems to turn down the volume of the party now. “I must change, she whispered,” and there is a poignancy to this quiet moment, emphasised when we read that her husband “never saw the white dress again”.</a:t>
            </a:r>
          </a:p>
          <a:p>
            <a:r>
              <a:rPr lang="en-IE" dirty="0" smtClean="0"/>
              <a:t>In one way, then, this is a poem about the wedding dress – its colour adds a touch of purity, its only outing captures the unique nature of the day, and its removal signals the end of the event and the beginning of an officially shared life.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45" y="438259"/>
            <a:ext cx="4266542" cy="56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0" y="785101"/>
            <a:ext cx="10515600" cy="4351338"/>
          </a:xfrm>
        </p:spPr>
        <p:txBody>
          <a:bodyPr/>
          <a:lstStyle/>
          <a:p>
            <a:r>
              <a:rPr lang="en-IE" dirty="0" smtClean="0"/>
              <a:t>They leave the ceremony but its undertones are all around them.</a:t>
            </a:r>
          </a:p>
          <a:p>
            <a:r>
              <a:rPr lang="en-IE" dirty="0" smtClean="0"/>
              <a:t>They take a train journey past trees that wore “rainy vails” and appeared as “silent guests”.</a:t>
            </a:r>
          </a:p>
          <a:p>
            <a:r>
              <a:rPr lang="en-IE" dirty="0" smtClean="0"/>
              <a:t>The privacy becomes more personal as the poet uses another metaphor to describe the “tide of thoughts” in the new bride’s mind, thoughts which are also “In his head.”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69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31" y="564383"/>
            <a:ext cx="5320862" cy="5851471"/>
          </a:xfrm>
        </p:spPr>
        <p:txBody>
          <a:bodyPr>
            <a:normAutofit/>
          </a:bodyPr>
          <a:lstStyle/>
          <a:p>
            <a:r>
              <a:rPr lang="en-IE" dirty="0" smtClean="0"/>
              <a:t>Kennelly seems to be commenting that there remains something unknowable about even our most intimate partners.</a:t>
            </a:r>
          </a:p>
          <a:p>
            <a:r>
              <a:rPr lang="en-IE" dirty="0" smtClean="0"/>
              <a:t>Regardless, that feels like a thought for another time.</a:t>
            </a:r>
          </a:p>
          <a:p>
            <a:r>
              <a:rPr lang="en-IE" dirty="0" smtClean="0"/>
              <a:t>“Darling,” says the wife, “it was a great day.”</a:t>
            </a:r>
          </a:p>
          <a:p>
            <a:r>
              <a:rPr lang="en-IE" dirty="0" smtClean="0"/>
              <a:t>Kennelly commonly ends his poems with a reference to their titles; it brings both the poem and the occasion to a satisfying, graceful end.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975" y="234019"/>
            <a:ext cx="4636377" cy="61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761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 Great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CMETB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Great Day</dc:title>
  <dc:creator>Ciara Deasy</dc:creator>
  <cp:lastModifiedBy>Ciara Deasy</cp:lastModifiedBy>
  <cp:revision>14</cp:revision>
  <dcterms:created xsi:type="dcterms:W3CDTF">2019-01-10T15:15:12Z</dcterms:created>
  <dcterms:modified xsi:type="dcterms:W3CDTF">2019-01-10T16:23:42Z</dcterms:modified>
</cp:coreProperties>
</file>