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87738D1B-D6C9-403D-ABF8-1365295D191B}" type="datetimeFigureOut">
              <a:rPr lang="en-IE" smtClean="0"/>
              <a:t>23/04/2013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F7D811E-DD5C-45C0-BB34-4BA318F29F79}" type="slidenum">
              <a:rPr lang="en-IE" smtClean="0"/>
              <a:t>‹#›</a:t>
            </a:fld>
            <a:endParaRPr lang="en-IE"/>
          </a:p>
        </p:txBody>
      </p:sp>
    </p:spTree>
    <p:extLst>
      <p:ext uri="{BB962C8B-B14F-4D97-AF65-F5344CB8AC3E}">
        <p14:creationId xmlns:p14="http://schemas.microsoft.com/office/powerpoint/2010/main" val="1192577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7738D1B-D6C9-403D-ABF8-1365295D191B}" type="datetimeFigureOut">
              <a:rPr lang="en-IE" smtClean="0"/>
              <a:t>23/04/2013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F7D811E-DD5C-45C0-BB34-4BA318F29F79}" type="slidenum">
              <a:rPr lang="en-IE" smtClean="0"/>
              <a:t>‹#›</a:t>
            </a:fld>
            <a:endParaRPr lang="en-IE"/>
          </a:p>
        </p:txBody>
      </p:sp>
    </p:spTree>
    <p:extLst>
      <p:ext uri="{BB962C8B-B14F-4D97-AF65-F5344CB8AC3E}">
        <p14:creationId xmlns:p14="http://schemas.microsoft.com/office/powerpoint/2010/main" val="1961787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7738D1B-D6C9-403D-ABF8-1365295D191B}" type="datetimeFigureOut">
              <a:rPr lang="en-IE" smtClean="0"/>
              <a:t>23/04/2013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F7D811E-DD5C-45C0-BB34-4BA318F29F79}" type="slidenum">
              <a:rPr lang="en-IE" smtClean="0"/>
              <a:t>‹#›</a:t>
            </a:fld>
            <a:endParaRPr lang="en-IE"/>
          </a:p>
        </p:txBody>
      </p:sp>
    </p:spTree>
    <p:extLst>
      <p:ext uri="{BB962C8B-B14F-4D97-AF65-F5344CB8AC3E}">
        <p14:creationId xmlns:p14="http://schemas.microsoft.com/office/powerpoint/2010/main" val="4035436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7738D1B-D6C9-403D-ABF8-1365295D191B}" type="datetimeFigureOut">
              <a:rPr lang="en-IE" smtClean="0"/>
              <a:t>23/04/2013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F7D811E-DD5C-45C0-BB34-4BA318F29F79}" type="slidenum">
              <a:rPr lang="en-IE" smtClean="0"/>
              <a:t>‹#›</a:t>
            </a:fld>
            <a:endParaRPr lang="en-IE"/>
          </a:p>
        </p:txBody>
      </p:sp>
    </p:spTree>
    <p:extLst>
      <p:ext uri="{BB962C8B-B14F-4D97-AF65-F5344CB8AC3E}">
        <p14:creationId xmlns:p14="http://schemas.microsoft.com/office/powerpoint/2010/main" val="101949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738D1B-D6C9-403D-ABF8-1365295D191B}" type="datetimeFigureOut">
              <a:rPr lang="en-IE" smtClean="0"/>
              <a:t>23/04/2013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F7D811E-DD5C-45C0-BB34-4BA318F29F79}" type="slidenum">
              <a:rPr lang="en-IE" smtClean="0"/>
              <a:t>‹#›</a:t>
            </a:fld>
            <a:endParaRPr lang="en-IE"/>
          </a:p>
        </p:txBody>
      </p:sp>
    </p:spTree>
    <p:extLst>
      <p:ext uri="{BB962C8B-B14F-4D97-AF65-F5344CB8AC3E}">
        <p14:creationId xmlns:p14="http://schemas.microsoft.com/office/powerpoint/2010/main" val="781572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87738D1B-D6C9-403D-ABF8-1365295D191B}" type="datetimeFigureOut">
              <a:rPr lang="en-IE" smtClean="0"/>
              <a:t>23/04/2013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DF7D811E-DD5C-45C0-BB34-4BA318F29F79}" type="slidenum">
              <a:rPr lang="en-IE" smtClean="0"/>
              <a:t>‹#›</a:t>
            </a:fld>
            <a:endParaRPr lang="en-IE"/>
          </a:p>
        </p:txBody>
      </p:sp>
    </p:spTree>
    <p:extLst>
      <p:ext uri="{BB962C8B-B14F-4D97-AF65-F5344CB8AC3E}">
        <p14:creationId xmlns:p14="http://schemas.microsoft.com/office/powerpoint/2010/main" val="1968504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87738D1B-D6C9-403D-ABF8-1365295D191B}" type="datetimeFigureOut">
              <a:rPr lang="en-IE" smtClean="0"/>
              <a:t>23/04/2013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DF7D811E-DD5C-45C0-BB34-4BA318F29F79}" type="slidenum">
              <a:rPr lang="en-IE" smtClean="0"/>
              <a:t>‹#›</a:t>
            </a:fld>
            <a:endParaRPr lang="en-IE"/>
          </a:p>
        </p:txBody>
      </p:sp>
    </p:spTree>
    <p:extLst>
      <p:ext uri="{BB962C8B-B14F-4D97-AF65-F5344CB8AC3E}">
        <p14:creationId xmlns:p14="http://schemas.microsoft.com/office/powerpoint/2010/main" val="1758236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87738D1B-D6C9-403D-ABF8-1365295D191B}" type="datetimeFigureOut">
              <a:rPr lang="en-IE" smtClean="0"/>
              <a:t>23/04/2013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DF7D811E-DD5C-45C0-BB34-4BA318F29F79}" type="slidenum">
              <a:rPr lang="en-IE" smtClean="0"/>
              <a:t>‹#›</a:t>
            </a:fld>
            <a:endParaRPr lang="en-IE"/>
          </a:p>
        </p:txBody>
      </p:sp>
    </p:spTree>
    <p:extLst>
      <p:ext uri="{BB962C8B-B14F-4D97-AF65-F5344CB8AC3E}">
        <p14:creationId xmlns:p14="http://schemas.microsoft.com/office/powerpoint/2010/main" val="756507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738D1B-D6C9-403D-ABF8-1365295D191B}" type="datetimeFigureOut">
              <a:rPr lang="en-IE" smtClean="0"/>
              <a:t>23/04/2013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DF7D811E-DD5C-45C0-BB34-4BA318F29F79}" type="slidenum">
              <a:rPr lang="en-IE" smtClean="0"/>
              <a:t>‹#›</a:t>
            </a:fld>
            <a:endParaRPr lang="en-IE"/>
          </a:p>
        </p:txBody>
      </p:sp>
    </p:spTree>
    <p:extLst>
      <p:ext uri="{BB962C8B-B14F-4D97-AF65-F5344CB8AC3E}">
        <p14:creationId xmlns:p14="http://schemas.microsoft.com/office/powerpoint/2010/main" val="3774203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738D1B-D6C9-403D-ABF8-1365295D191B}" type="datetimeFigureOut">
              <a:rPr lang="en-IE" smtClean="0"/>
              <a:t>23/04/2013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DF7D811E-DD5C-45C0-BB34-4BA318F29F79}" type="slidenum">
              <a:rPr lang="en-IE" smtClean="0"/>
              <a:t>‹#›</a:t>
            </a:fld>
            <a:endParaRPr lang="en-IE"/>
          </a:p>
        </p:txBody>
      </p:sp>
    </p:spTree>
    <p:extLst>
      <p:ext uri="{BB962C8B-B14F-4D97-AF65-F5344CB8AC3E}">
        <p14:creationId xmlns:p14="http://schemas.microsoft.com/office/powerpoint/2010/main" val="4133881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738D1B-D6C9-403D-ABF8-1365295D191B}" type="datetimeFigureOut">
              <a:rPr lang="en-IE" smtClean="0"/>
              <a:t>23/04/2013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DF7D811E-DD5C-45C0-BB34-4BA318F29F79}" type="slidenum">
              <a:rPr lang="en-IE" smtClean="0"/>
              <a:t>‹#›</a:t>
            </a:fld>
            <a:endParaRPr lang="en-IE"/>
          </a:p>
        </p:txBody>
      </p:sp>
    </p:spTree>
    <p:extLst>
      <p:ext uri="{BB962C8B-B14F-4D97-AF65-F5344CB8AC3E}">
        <p14:creationId xmlns:p14="http://schemas.microsoft.com/office/powerpoint/2010/main" val="905581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2000"/>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738D1B-D6C9-403D-ABF8-1365295D191B}" type="datetimeFigureOut">
              <a:rPr lang="en-IE" smtClean="0"/>
              <a:t>23/04/2013</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7D811E-DD5C-45C0-BB34-4BA318F29F79}" type="slidenum">
              <a:rPr lang="en-IE" smtClean="0"/>
              <a:t>‹#›</a:t>
            </a:fld>
            <a:endParaRPr lang="en-IE"/>
          </a:p>
        </p:txBody>
      </p:sp>
    </p:spTree>
    <p:extLst>
      <p:ext uri="{BB962C8B-B14F-4D97-AF65-F5344CB8AC3E}">
        <p14:creationId xmlns:p14="http://schemas.microsoft.com/office/powerpoint/2010/main" val="191363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A Constable Calls</a:t>
            </a:r>
            <a:endParaRPr lang="en-IE" dirty="0"/>
          </a:p>
        </p:txBody>
      </p:sp>
      <p:sp>
        <p:nvSpPr>
          <p:cNvPr id="3" name="Subtitle 2"/>
          <p:cNvSpPr>
            <a:spLocks noGrp="1"/>
          </p:cNvSpPr>
          <p:nvPr>
            <p:ph type="subTitle" idx="1"/>
          </p:nvPr>
        </p:nvSpPr>
        <p:spPr/>
        <p:txBody>
          <a:bodyPr/>
          <a:lstStyle/>
          <a:p>
            <a:r>
              <a:rPr lang="en-IE" dirty="0" smtClean="0"/>
              <a:t>Seamus Heaney</a:t>
            </a:r>
            <a:endParaRPr lang="en-IE" dirty="0"/>
          </a:p>
        </p:txBody>
      </p:sp>
    </p:spTree>
    <p:extLst>
      <p:ext uri="{BB962C8B-B14F-4D97-AF65-F5344CB8AC3E}">
        <p14:creationId xmlns:p14="http://schemas.microsoft.com/office/powerpoint/2010/main" val="16290258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Tones</a:t>
            </a:r>
            <a:endParaRPr lang="en-IE" dirty="0"/>
          </a:p>
        </p:txBody>
      </p:sp>
      <p:sp>
        <p:nvSpPr>
          <p:cNvPr id="3" name="Content Placeholder 2"/>
          <p:cNvSpPr>
            <a:spLocks noGrp="1"/>
          </p:cNvSpPr>
          <p:nvPr>
            <p:ph idx="1"/>
          </p:nvPr>
        </p:nvSpPr>
        <p:spPr/>
        <p:txBody>
          <a:bodyPr/>
          <a:lstStyle/>
          <a:p>
            <a:r>
              <a:rPr lang="en-IE" dirty="0"/>
              <a:t>The tone at the start is neutral and factual:</a:t>
            </a:r>
            <a:br>
              <a:rPr lang="en-IE" dirty="0"/>
            </a:br>
            <a:r>
              <a:rPr lang="en-IE" dirty="0"/>
              <a:t>‘His bicycle stood at the window-sill</a:t>
            </a:r>
            <a:r>
              <a:rPr lang="en-IE" dirty="0" smtClean="0"/>
              <a:t>’.</a:t>
            </a:r>
          </a:p>
          <a:p>
            <a:endParaRPr lang="en-IE" dirty="0"/>
          </a:p>
          <a:p>
            <a:r>
              <a:rPr lang="en-IE" dirty="0"/>
              <a:t>Sometimes the tone is distasteful and sickened:</a:t>
            </a:r>
            <a:br>
              <a:rPr lang="en-IE" dirty="0"/>
            </a:br>
            <a:r>
              <a:rPr lang="en-IE" dirty="0"/>
              <a:t>‘Its fat black handle grips</a:t>
            </a:r>
            <a:r>
              <a:rPr lang="en-IE" dirty="0" smtClean="0"/>
              <a:t>’.</a:t>
            </a:r>
          </a:p>
          <a:p>
            <a:endParaRPr lang="en-IE" dirty="0"/>
          </a:p>
          <a:p>
            <a:endParaRPr lang="en-IE" dirty="0"/>
          </a:p>
        </p:txBody>
      </p:sp>
    </p:spTree>
    <p:extLst>
      <p:ext uri="{BB962C8B-B14F-4D97-AF65-F5344CB8AC3E}">
        <p14:creationId xmlns:p14="http://schemas.microsoft.com/office/powerpoint/2010/main" val="4184662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Sometimes the tone is frightened:</a:t>
            </a:r>
            <a:br>
              <a:rPr lang="en-IE" dirty="0"/>
            </a:br>
            <a:r>
              <a:rPr lang="en-IE" dirty="0"/>
              <a:t>‘Arithmetic and fear. I sat staring at the polished holster’.</a:t>
            </a:r>
          </a:p>
        </p:txBody>
      </p:sp>
    </p:spTree>
    <p:extLst>
      <p:ext uri="{BB962C8B-B14F-4D97-AF65-F5344CB8AC3E}">
        <p14:creationId xmlns:p14="http://schemas.microsoft.com/office/powerpoint/2010/main" val="5455974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Imagery</a:t>
            </a:r>
            <a:endParaRPr lang="en-IE" dirty="0"/>
          </a:p>
        </p:txBody>
      </p:sp>
      <p:sp>
        <p:nvSpPr>
          <p:cNvPr id="3" name="Content Placeholder 2"/>
          <p:cNvSpPr>
            <a:spLocks noGrp="1"/>
          </p:cNvSpPr>
          <p:nvPr>
            <p:ph idx="1"/>
          </p:nvPr>
        </p:nvSpPr>
        <p:spPr>
          <a:xfrm>
            <a:off x="0" y="1268760"/>
            <a:ext cx="9144000" cy="5589240"/>
          </a:xfrm>
        </p:spPr>
        <p:txBody>
          <a:bodyPr>
            <a:normAutofit/>
          </a:bodyPr>
          <a:lstStyle/>
          <a:p>
            <a:r>
              <a:rPr lang="en-IE" sz="3600" dirty="0"/>
              <a:t>The images are factual and </a:t>
            </a:r>
            <a:r>
              <a:rPr lang="en-IE" sz="3600" dirty="0" smtClean="0"/>
              <a:t>imaginative.</a:t>
            </a:r>
          </a:p>
          <a:p>
            <a:r>
              <a:rPr lang="en-IE" sz="3600" dirty="0" smtClean="0"/>
              <a:t>The </a:t>
            </a:r>
            <a:r>
              <a:rPr lang="en-IE" sz="3600" dirty="0"/>
              <a:t>central image is the policeman and his props. </a:t>
            </a:r>
            <a:endParaRPr lang="en-IE" sz="3600" dirty="0" smtClean="0"/>
          </a:p>
          <a:p>
            <a:r>
              <a:rPr lang="en-IE" sz="3600" dirty="0" smtClean="0"/>
              <a:t>The </a:t>
            </a:r>
            <a:r>
              <a:rPr lang="en-IE" sz="3600" dirty="0"/>
              <a:t>props often reveal what a person is </a:t>
            </a:r>
            <a:r>
              <a:rPr lang="en-IE" sz="3600" dirty="0" smtClean="0"/>
              <a:t>like.</a:t>
            </a:r>
          </a:p>
          <a:p>
            <a:r>
              <a:rPr lang="en-IE" sz="3600" dirty="0" smtClean="0"/>
              <a:t>Props </a:t>
            </a:r>
            <a:r>
              <a:rPr lang="en-IE" sz="3600" dirty="0"/>
              <a:t>in this poem include a bicycle, uniform, a book, a baton and a </a:t>
            </a:r>
            <a:r>
              <a:rPr lang="en-IE" sz="3600" dirty="0" smtClean="0"/>
              <a:t>gun.</a:t>
            </a:r>
          </a:p>
          <a:p>
            <a:r>
              <a:rPr lang="en-IE" sz="3600" dirty="0" smtClean="0"/>
              <a:t>Heaney </a:t>
            </a:r>
            <a:r>
              <a:rPr lang="en-IE" sz="3600" dirty="0"/>
              <a:t>describes these props in such a way that we dislike the policeman.</a:t>
            </a:r>
          </a:p>
        </p:txBody>
      </p:sp>
    </p:spTree>
    <p:extLst>
      <p:ext uri="{BB962C8B-B14F-4D97-AF65-F5344CB8AC3E}">
        <p14:creationId xmlns:p14="http://schemas.microsoft.com/office/powerpoint/2010/main" val="4002343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In ‘A Constable Calls’, Heaney conveys the sense of implicit threat felt by the young boy in the official visit of the constable.</a:t>
            </a:r>
          </a:p>
          <a:p>
            <a:r>
              <a:rPr lang="en-IE" dirty="0" smtClean="0"/>
              <a:t>The poem conveys the fear engendered in a Catholic child from a law-abiding family by the mere presence of the policeman.</a:t>
            </a:r>
          </a:p>
          <a:p>
            <a:r>
              <a:rPr lang="en-IE" dirty="0" smtClean="0"/>
              <a:t>Member of the Royal Ulster Constabulary (Pro loyalist/ mainly protestant/ pre-PSNI)</a:t>
            </a:r>
          </a:p>
        </p:txBody>
      </p:sp>
    </p:spTree>
    <p:extLst>
      <p:ext uri="{BB962C8B-B14F-4D97-AF65-F5344CB8AC3E}">
        <p14:creationId xmlns:p14="http://schemas.microsoft.com/office/powerpoint/2010/main" val="457449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lstStyle/>
          <a:p>
            <a:r>
              <a:rPr lang="en-IE" dirty="0" smtClean="0"/>
              <a:t>Through clever wordplay, the elements of the bicycle are associated with the power of the police to arrest and use force.</a:t>
            </a:r>
          </a:p>
          <a:p>
            <a:endParaRPr lang="en-IE" dirty="0"/>
          </a:p>
          <a:p>
            <a:r>
              <a:rPr lang="en-IE" dirty="0" smtClean="0"/>
              <a:t>The harsh </a:t>
            </a:r>
            <a:r>
              <a:rPr lang="en-IE" dirty="0" err="1" smtClean="0"/>
              <a:t>ck</a:t>
            </a:r>
            <a:r>
              <a:rPr lang="en-IE" dirty="0" smtClean="0"/>
              <a:t> sounds in the first two stanzas contribute to the cold, impersonal nature of the descriptions.</a:t>
            </a:r>
            <a:endParaRPr lang="en-IE" dirty="0"/>
          </a:p>
        </p:txBody>
      </p:sp>
    </p:spTree>
    <p:extLst>
      <p:ext uri="{BB962C8B-B14F-4D97-AF65-F5344CB8AC3E}">
        <p14:creationId xmlns:p14="http://schemas.microsoft.com/office/powerpoint/2010/main" val="20874892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The description of the constable, as seen through the eyes of the boy, is made by reference to his uniform and his equipment, so that the man, like his bicycle, seems composed of separate pieces, which renders him inhuman.</a:t>
            </a:r>
            <a:endParaRPr lang="en-IE" dirty="0"/>
          </a:p>
        </p:txBody>
      </p:sp>
    </p:spTree>
    <p:extLst>
      <p:ext uri="{BB962C8B-B14F-4D97-AF65-F5344CB8AC3E}">
        <p14:creationId xmlns:p14="http://schemas.microsoft.com/office/powerpoint/2010/main" val="1110036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The poem dramatizes the intrusion of public authority, embodied in the threatening male figure of the policeman.</a:t>
            </a:r>
          </a:p>
          <a:p>
            <a:r>
              <a:rPr lang="en-IE" dirty="0" smtClean="0"/>
              <a:t>His mere presence is enough to cause doubt and guilt in the young </a:t>
            </a:r>
            <a:r>
              <a:rPr lang="en-IE" dirty="0"/>
              <a:t>H</a:t>
            </a:r>
            <a:r>
              <a:rPr lang="en-IE" dirty="0" smtClean="0"/>
              <a:t>eaney.</a:t>
            </a:r>
          </a:p>
          <a:p>
            <a:endParaRPr lang="en-IE" dirty="0"/>
          </a:p>
        </p:txBody>
      </p:sp>
    </p:spTree>
    <p:extLst>
      <p:ext uri="{BB962C8B-B14F-4D97-AF65-F5344CB8AC3E}">
        <p14:creationId xmlns:p14="http://schemas.microsoft.com/office/powerpoint/2010/main" val="3752854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Themes</a:t>
            </a:r>
            <a:endParaRPr lang="en-IE" dirty="0"/>
          </a:p>
        </p:txBody>
      </p:sp>
      <p:sp>
        <p:nvSpPr>
          <p:cNvPr id="3" name="Content Placeholder 2"/>
          <p:cNvSpPr>
            <a:spLocks noGrp="1"/>
          </p:cNvSpPr>
          <p:nvPr>
            <p:ph idx="1"/>
          </p:nvPr>
        </p:nvSpPr>
        <p:spPr/>
        <p:txBody>
          <a:bodyPr/>
          <a:lstStyle/>
          <a:p>
            <a:r>
              <a:rPr lang="en-IE" dirty="0"/>
              <a:t>The theme of this poem is distrust and fear:</a:t>
            </a:r>
            <a:br>
              <a:rPr lang="en-IE" dirty="0"/>
            </a:br>
            <a:r>
              <a:rPr lang="en-IE" dirty="0"/>
              <a:t>‘Arithmetic and fear</a:t>
            </a:r>
            <a:r>
              <a:rPr lang="en-IE" dirty="0" smtClean="0"/>
              <a:t>’.</a:t>
            </a:r>
          </a:p>
          <a:p>
            <a:r>
              <a:rPr lang="en-IE" dirty="0"/>
              <a:t>The poet portrays distrust between a Protestant policeman and a Catholic farmer:</a:t>
            </a:r>
            <a:br>
              <a:rPr lang="en-IE" dirty="0"/>
            </a:br>
            <a:r>
              <a:rPr lang="en-IE" dirty="0"/>
              <a:t>‘Any other root crops? </a:t>
            </a:r>
            <a:r>
              <a:rPr lang="en-IE" dirty="0" err="1"/>
              <a:t>Mangolds</a:t>
            </a:r>
            <a:r>
              <a:rPr lang="en-IE" dirty="0"/>
              <a:t>? </a:t>
            </a:r>
            <a:r>
              <a:rPr lang="en-IE" dirty="0" err="1"/>
              <a:t>Marrowstems</a:t>
            </a:r>
            <a:r>
              <a:rPr lang="en-IE" dirty="0"/>
              <a:t>? Anything like that?</a:t>
            </a:r>
            <a:br>
              <a:rPr lang="en-IE" dirty="0"/>
            </a:br>
            <a:r>
              <a:rPr lang="en-IE" dirty="0"/>
              <a:t>No’.</a:t>
            </a:r>
          </a:p>
        </p:txBody>
      </p:sp>
    </p:spTree>
    <p:extLst>
      <p:ext uri="{BB962C8B-B14F-4D97-AF65-F5344CB8AC3E}">
        <p14:creationId xmlns:p14="http://schemas.microsoft.com/office/powerpoint/2010/main" val="19699127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In this poem, Seamus Heaney portrays the costume and props of a policeman in clear visual detail:</a:t>
            </a:r>
            <a:br>
              <a:rPr lang="en-IE" dirty="0"/>
            </a:br>
            <a:r>
              <a:rPr lang="en-IE" dirty="0"/>
              <a:t>‘I sat staring at the polished holster</a:t>
            </a:r>
            <a:br>
              <a:rPr lang="en-IE" dirty="0"/>
            </a:br>
            <a:r>
              <a:rPr lang="en-IE" dirty="0"/>
              <a:t>With its buttoned flap, the braid cord</a:t>
            </a:r>
            <a:br>
              <a:rPr lang="en-IE" dirty="0"/>
            </a:br>
            <a:r>
              <a:rPr lang="en-IE" dirty="0"/>
              <a:t>Looped into the revolver butt’.</a:t>
            </a:r>
          </a:p>
        </p:txBody>
      </p:sp>
    </p:spTree>
    <p:extLst>
      <p:ext uri="{BB962C8B-B14F-4D97-AF65-F5344CB8AC3E}">
        <p14:creationId xmlns:p14="http://schemas.microsoft.com/office/powerpoint/2010/main" val="3304310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The poet shows us the way violent conflict begins:</a:t>
            </a:r>
            <a:br>
              <a:rPr lang="en-IE" dirty="0"/>
            </a:br>
            <a:r>
              <a:rPr lang="en-IE" dirty="0"/>
              <a:t>‘the bicycle ticked, ticked, ticked’.</a:t>
            </a:r>
          </a:p>
        </p:txBody>
      </p:sp>
    </p:spTree>
    <p:extLst>
      <p:ext uri="{BB962C8B-B14F-4D97-AF65-F5344CB8AC3E}">
        <p14:creationId xmlns:p14="http://schemas.microsoft.com/office/powerpoint/2010/main" val="4142772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The poet shows how powerless people fear authority:</a:t>
            </a:r>
            <a:br>
              <a:rPr lang="en-IE" dirty="0"/>
            </a:br>
            <a:r>
              <a:rPr lang="en-IE" dirty="0"/>
              <a:t>‘the boot of the law’.</a:t>
            </a:r>
          </a:p>
          <a:p>
            <a:r>
              <a:rPr lang="en-IE" dirty="0"/>
              <a:t>The poet portrays the overactive imagination of a child:</a:t>
            </a:r>
            <a:br>
              <a:rPr lang="en-IE" dirty="0"/>
            </a:br>
            <a:r>
              <a:rPr lang="en-IE" dirty="0"/>
              <a:t>‘Imagining the black hole in the barracks’.</a:t>
            </a:r>
          </a:p>
          <a:p>
            <a:pPr marL="0" indent="0">
              <a:buNone/>
            </a:pPr>
            <a:endParaRPr lang="en-IE" dirty="0"/>
          </a:p>
        </p:txBody>
      </p:sp>
    </p:spTree>
    <p:extLst>
      <p:ext uri="{BB962C8B-B14F-4D97-AF65-F5344CB8AC3E}">
        <p14:creationId xmlns:p14="http://schemas.microsoft.com/office/powerpoint/2010/main" val="31955931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318</Words>
  <Application>Microsoft Office PowerPoint</Application>
  <PresentationFormat>On-screen Show (4:3)</PresentationFormat>
  <Paragraphs>29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 Constable Calls</vt:lpstr>
      <vt:lpstr>PowerPoint Presentation</vt:lpstr>
      <vt:lpstr>PowerPoint Presentation</vt:lpstr>
      <vt:lpstr>PowerPoint Presentation</vt:lpstr>
      <vt:lpstr>PowerPoint Presentation</vt:lpstr>
      <vt:lpstr>Themes</vt:lpstr>
      <vt:lpstr>PowerPoint Presentation</vt:lpstr>
      <vt:lpstr>PowerPoint Presentation</vt:lpstr>
      <vt:lpstr>PowerPoint Presentation</vt:lpstr>
      <vt:lpstr>Tones</vt:lpstr>
      <vt:lpstr>PowerPoint Presentation</vt:lpstr>
      <vt:lpstr>Imagery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Constable Calls</dc:title>
  <dc:creator>Ciara</dc:creator>
  <cp:lastModifiedBy>Ciara</cp:lastModifiedBy>
  <cp:revision>10</cp:revision>
  <dcterms:created xsi:type="dcterms:W3CDTF">2013-04-19T11:17:45Z</dcterms:created>
  <dcterms:modified xsi:type="dcterms:W3CDTF">2013-04-23T11:01:29Z</dcterms:modified>
</cp:coreProperties>
</file>