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169B75B0-47FE-418C-BF77-4FC123C2D067}" type="datetimeFigureOut">
              <a:rPr lang="en-IE" smtClean="0"/>
              <a:t>14/11/2013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359152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9B75B0-47FE-418C-BF77-4FC123C2D067}" type="datetimeFigureOut">
              <a:rPr lang="en-IE" smtClean="0"/>
              <a:t>14/11/2013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1716510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9B75B0-47FE-418C-BF77-4FC123C2D067}" type="datetimeFigureOut">
              <a:rPr lang="en-IE" smtClean="0"/>
              <a:t>14/11/2013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177860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169B75B0-47FE-418C-BF77-4FC123C2D067}" type="datetimeFigureOut">
              <a:rPr lang="en-IE" smtClean="0"/>
              <a:t>14/11/2013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1804458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9B75B0-47FE-418C-BF77-4FC123C2D067}" type="datetimeFigureOut">
              <a:rPr lang="en-IE" smtClean="0"/>
              <a:t>14/11/2013</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69728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169B75B0-47FE-418C-BF77-4FC123C2D067}" type="datetimeFigureOut">
              <a:rPr lang="en-IE" smtClean="0"/>
              <a:t>14/11/2013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129387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169B75B0-47FE-418C-BF77-4FC123C2D067}" type="datetimeFigureOut">
              <a:rPr lang="en-IE" smtClean="0"/>
              <a:t>14/11/2013</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635358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169B75B0-47FE-418C-BF77-4FC123C2D067}" type="datetimeFigureOut">
              <a:rPr lang="en-IE" smtClean="0"/>
              <a:t>14/11/2013</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1474826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B75B0-47FE-418C-BF77-4FC123C2D067}" type="datetimeFigureOut">
              <a:rPr lang="en-IE" smtClean="0"/>
              <a:t>14/11/2013</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203139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B75B0-47FE-418C-BF77-4FC123C2D067}" type="datetimeFigureOut">
              <a:rPr lang="en-IE" smtClean="0"/>
              <a:t>14/11/2013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909846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B75B0-47FE-418C-BF77-4FC123C2D067}" type="datetimeFigureOut">
              <a:rPr lang="en-IE" smtClean="0"/>
              <a:t>14/11/2013</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56D521F8-C9DC-4EC0-BB1B-4801F9879618}" type="slidenum">
              <a:rPr lang="en-IE" smtClean="0"/>
              <a:t>‹#›</a:t>
            </a:fld>
            <a:endParaRPr lang="en-IE"/>
          </a:p>
        </p:txBody>
      </p:sp>
    </p:spTree>
    <p:extLst>
      <p:ext uri="{BB962C8B-B14F-4D97-AF65-F5344CB8AC3E}">
        <p14:creationId xmlns:p14="http://schemas.microsoft.com/office/powerpoint/2010/main" val="812401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1000"/>
            <a:lum/>
          </a:blip>
          <a:srcRect/>
          <a:stretch>
            <a:fillRect l="-13000" r="-1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B75B0-47FE-418C-BF77-4FC123C2D067}" type="datetimeFigureOut">
              <a:rPr lang="en-IE" smtClean="0"/>
              <a:t>14/11/2013</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521F8-C9DC-4EC0-BB1B-4801F9879618}" type="slidenum">
              <a:rPr lang="en-IE" smtClean="0"/>
              <a:t>‹#›</a:t>
            </a:fld>
            <a:endParaRPr lang="en-IE"/>
          </a:p>
        </p:txBody>
      </p:sp>
    </p:spTree>
    <p:extLst>
      <p:ext uri="{BB962C8B-B14F-4D97-AF65-F5344CB8AC3E}">
        <p14:creationId xmlns:p14="http://schemas.microsoft.com/office/powerpoint/2010/main" val="2379627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A Bird came down the Walk</a:t>
            </a:r>
            <a:endParaRPr lang="en-IE" dirty="0"/>
          </a:p>
        </p:txBody>
      </p:sp>
      <p:sp>
        <p:nvSpPr>
          <p:cNvPr id="3" name="Subtitle 2"/>
          <p:cNvSpPr>
            <a:spLocks noGrp="1"/>
          </p:cNvSpPr>
          <p:nvPr>
            <p:ph type="subTitle" idx="1"/>
          </p:nvPr>
        </p:nvSpPr>
        <p:spPr/>
        <p:txBody>
          <a:bodyPr/>
          <a:lstStyle/>
          <a:p>
            <a:r>
              <a:rPr lang="en-IE" dirty="0" smtClean="0"/>
              <a:t>Emily Dickinson</a:t>
            </a:r>
            <a:endParaRPr lang="en-IE" dirty="0"/>
          </a:p>
        </p:txBody>
      </p:sp>
    </p:spTree>
    <p:extLst>
      <p:ext uri="{BB962C8B-B14F-4D97-AF65-F5344CB8AC3E}">
        <p14:creationId xmlns:p14="http://schemas.microsoft.com/office/powerpoint/2010/main" val="3014033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In the final image of the poem, Dickinson juxtaposes the bird’s graceful, noiseless actions with those of soundless swimming butterflies: “Butterflies off Banks of Noon / Leap, </a:t>
            </a:r>
            <a:r>
              <a:rPr lang="en-IE" b="1" dirty="0" err="1" smtClean="0"/>
              <a:t>splashless</a:t>
            </a:r>
            <a:r>
              <a:rPr lang="en-IE" dirty="0" smtClean="0"/>
              <a:t> as they swim.”</a:t>
            </a:r>
            <a:endParaRPr lang="en-IE" dirty="0"/>
          </a:p>
        </p:txBody>
      </p:sp>
    </p:spTree>
    <p:extLst>
      <p:ext uri="{BB962C8B-B14F-4D97-AF65-F5344CB8AC3E}">
        <p14:creationId xmlns:p14="http://schemas.microsoft.com/office/powerpoint/2010/main" val="396212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8640"/>
            <a:ext cx="9144000" cy="6669360"/>
          </a:xfrm>
        </p:spPr>
        <p:txBody>
          <a:bodyPr>
            <a:normAutofit/>
          </a:bodyPr>
          <a:lstStyle/>
          <a:p>
            <a:r>
              <a:rPr lang="en-IE" dirty="0"/>
              <a:t>Emily Dickinson’s life proves that it is not necessary to travel widely or lead a life full of Romantic grandeur and extreme drama in order to write great poetry; alone in her house at Amherst, Dickinson pondered her experience as fully, and felt it as acutely, as any poet who has ever lived. In this poem, the simple experience of watching a bird hop down a path allows her to exhibit her extraordinary poetic powers of observation and description.</a:t>
            </a:r>
          </a:p>
        </p:txBody>
      </p:sp>
    </p:spTree>
    <p:extLst>
      <p:ext uri="{BB962C8B-B14F-4D97-AF65-F5344CB8AC3E}">
        <p14:creationId xmlns:p14="http://schemas.microsoft.com/office/powerpoint/2010/main" val="132030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The key theme is the poet’s celebration of and joy in the beauty and wonder of a bird.</a:t>
            </a:r>
          </a:p>
          <a:p>
            <a:r>
              <a:rPr lang="en-IE" dirty="0" smtClean="0"/>
              <a:t>The bird displays the social qualities od a person (Stanza two)</a:t>
            </a:r>
          </a:p>
          <a:p>
            <a:r>
              <a:rPr lang="en-IE" dirty="0" smtClean="0"/>
              <a:t>Effective use of imagery.</a:t>
            </a:r>
          </a:p>
          <a:p>
            <a:r>
              <a:rPr lang="en-IE" dirty="0" smtClean="0"/>
              <a:t>This poem highlights the gap between the human and animal worlds.</a:t>
            </a:r>
          </a:p>
          <a:p>
            <a:endParaRPr lang="en-IE" dirty="0"/>
          </a:p>
        </p:txBody>
      </p:sp>
    </p:spTree>
    <p:extLst>
      <p:ext uri="{BB962C8B-B14F-4D97-AF65-F5344CB8AC3E}">
        <p14:creationId xmlns:p14="http://schemas.microsoft.com/office/powerpoint/2010/main" val="1048976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Despite the bird’s departure, the positive language in the final stanza (Ocean, silver, Butterflies) suggests the largely upbeat nature of the poem’s conclusion.</a:t>
            </a:r>
            <a:endParaRPr lang="en-IE" dirty="0"/>
          </a:p>
        </p:txBody>
      </p:sp>
    </p:spTree>
    <p:extLst>
      <p:ext uri="{BB962C8B-B14F-4D97-AF65-F5344CB8AC3E}">
        <p14:creationId xmlns:p14="http://schemas.microsoft.com/office/powerpoint/2010/main" val="324079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dirty="0"/>
          </a:p>
        </p:txBody>
      </p:sp>
      <p:sp>
        <p:nvSpPr>
          <p:cNvPr id="3" name="Content Placeholder 2"/>
          <p:cNvSpPr>
            <a:spLocks noGrp="1"/>
          </p:cNvSpPr>
          <p:nvPr>
            <p:ph idx="1"/>
          </p:nvPr>
        </p:nvSpPr>
        <p:spPr/>
        <p:txBody>
          <a:bodyPr/>
          <a:lstStyle/>
          <a:p>
            <a:r>
              <a:rPr lang="en-IE" dirty="0" smtClean="0"/>
              <a:t>In this poem, Dickinson describes her observations of a bird that enters the human world.</a:t>
            </a:r>
          </a:p>
          <a:p>
            <a:r>
              <a:rPr lang="en-IE" dirty="0" smtClean="0"/>
              <a:t>The poet seems to be taken aback and amused by the uncivilised nature of it’s behaviour: “And ate the fellow, raw”.</a:t>
            </a:r>
            <a:endParaRPr lang="en-IE" dirty="0"/>
          </a:p>
        </p:txBody>
      </p:sp>
    </p:spTree>
    <p:extLst>
      <p:ext uri="{BB962C8B-B14F-4D97-AF65-F5344CB8AC3E}">
        <p14:creationId xmlns:p14="http://schemas.microsoft.com/office/powerpoint/2010/main" val="1410554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Dickinson continues to monitor the actions of the bird in stanza two, portraying him as a polite and courteous creature.</a:t>
            </a:r>
          </a:p>
          <a:p>
            <a:endParaRPr lang="en-IE" dirty="0" smtClean="0"/>
          </a:p>
          <a:p>
            <a:endParaRPr lang="en-IE" dirty="0"/>
          </a:p>
        </p:txBody>
      </p:sp>
    </p:spTree>
    <p:extLst>
      <p:ext uri="{BB962C8B-B14F-4D97-AF65-F5344CB8AC3E}">
        <p14:creationId xmlns:p14="http://schemas.microsoft.com/office/powerpoint/2010/main" val="2788573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In the next stanza, the poet observes the bird looking around with “rapid eyes” that are suggestive of its fear.</a:t>
            </a:r>
          </a:p>
          <a:p>
            <a:endParaRPr lang="en-IE" dirty="0"/>
          </a:p>
        </p:txBody>
      </p:sp>
    </p:spTree>
    <p:extLst>
      <p:ext uri="{BB962C8B-B14F-4D97-AF65-F5344CB8AC3E}">
        <p14:creationId xmlns:p14="http://schemas.microsoft.com/office/powerpoint/2010/main" val="14158254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In stanza four, Dickinson perceives that the bird is “in danger”.</a:t>
            </a:r>
          </a:p>
          <a:p>
            <a:r>
              <a:rPr lang="en-IE" dirty="0" smtClean="0"/>
              <a:t>The adjective “Cautious” seems to apply to both the bird and the poet.</a:t>
            </a:r>
          </a:p>
          <a:p>
            <a:r>
              <a:rPr lang="en-IE" dirty="0" smtClean="0"/>
              <a:t>When the bird flies away, following the speaker offering it a crumb, it illustrates the gap between the world of man and that of animals.</a:t>
            </a:r>
            <a:endParaRPr lang="en-IE" dirty="0"/>
          </a:p>
        </p:txBody>
      </p:sp>
    </p:spTree>
    <p:extLst>
      <p:ext uri="{BB962C8B-B14F-4D97-AF65-F5344CB8AC3E}">
        <p14:creationId xmlns:p14="http://schemas.microsoft.com/office/powerpoint/2010/main" val="808511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E"/>
          </a:p>
        </p:txBody>
      </p:sp>
      <p:sp>
        <p:nvSpPr>
          <p:cNvPr id="3" name="Content Placeholder 2"/>
          <p:cNvSpPr>
            <a:spLocks noGrp="1"/>
          </p:cNvSpPr>
          <p:nvPr>
            <p:ph idx="1"/>
          </p:nvPr>
        </p:nvSpPr>
        <p:spPr/>
        <p:txBody>
          <a:bodyPr/>
          <a:lstStyle/>
          <a:p>
            <a:r>
              <a:rPr lang="en-IE" dirty="0" smtClean="0"/>
              <a:t>In the closing stanzas, the poet makes effective use of sensuous imagery to compare the steady, quiet movement of the bird’s wings to those of a rowed boat whose oars gently part the water that bring him “softer home”.</a:t>
            </a:r>
            <a:endParaRPr lang="en-IE" dirty="0"/>
          </a:p>
        </p:txBody>
      </p:sp>
    </p:spTree>
    <p:extLst>
      <p:ext uri="{BB962C8B-B14F-4D97-AF65-F5344CB8AC3E}">
        <p14:creationId xmlns:p14="http://schemas.microsoft.com/office/powerpoint/2010/main" val="2228799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402</TotalTime>
  <Words>398</Words>
  <Application>Microsoft Office PowerPoint</Application>
  <PresentationFormat>On-screen Show (4:3)</PresentationFormat>
  <Paragraphs>17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 Bird came down the Walk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Bird came down the Walk</dc:title>
  <dc:creator>Ciara</dc:creator>
  <cp:lastModifiedBy>Ciara</cp:lastModifiedBy>
  <cp:revision>7</cp:revision>
  <dcterms:created xsi:type="dcterms:W3CDTF">2013-11-14T08:57:16Z</dcterms:created>
  <dcterms:modified xsi:type="dcterms:W3CDTF">2013-11-14T15:40:15Z</dcterms:modified>
</cp:coreProperties>
</file>