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56" r:id="rId4"/>
    <p:sldId id="257" r:id="rId5"/>
    <p:sldId id="258" r:id="rId6"/>
    <p:sldId id="259" r:id="rId7"/>
    <p:sldId id="260" r:id="rId8"/>
    <p:sldId id="261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2ECB7-18DF-46D5-A5FD-92DCDFD7C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0D78F-3D60-4549-B204-342CB0557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32A33-AC1D-4356-B2E1-499FA764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686F-1D7E-437A-9324-F84E10F27DC9}" type="datetimeFigureOut">
              <a:rPr lang="en-IE" smtClean="0"/>
              <a:t>30/09/2020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9B486-9289-40A7-BE13-16571F94F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A25AE-709B-4B8E-B947-AF7ECA3E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CA59-5260-48C5-B581-6607CADFF96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0679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F89A-2860-422E-BB01-7DDF3C86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A0169-EFD0-49A1-8735-5FFD52E7C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3D8E0-C641-4396-98CC-82D6D026C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686F-1D7E-437A-9324-F84E10F27DC9}" type="datetimeFigureOut">
              <a:rPr lang="en-IE" smtClean="0"/>
              <a:t>30/09/2020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C2E99-588D-40AB-93CD-97DA42B6F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00330-4F2C-48D9-8A0B-76463115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CA59-5260-48C5-B581-6607CADFF96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7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1578EB-CCFC-4E85-857D-3CF7769F1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B4D45A-0510-4B0A-A4A1-402E56BFB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E6F8F-4FAC-4488-812B-A18A4CF1B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686F-1D7E-437A-9324-F84E10F27DC9}" type="datetimeFigureOut">
              <a:rPr lang="en-IE" smtClean="0"/>
              <a:t>30/09/2020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5C9B2-4F54-4999-8376-D1E18706B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70BF9-4382-45ED-83E8-372AE2ACE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CA59-5260-48C5-B581-6607CADFF96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562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DE3B7-369C-4763-8FC3-2F481074E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55ADB-37E4-4257-9248-35B740A01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643D9-9D98-48EF-B15E-CB3C2C21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686F-1D7E-437A-9324-F84E10F27DC9}" type="datetimeFigureOut">
              <a:rPr lang="en-IE" smtClean="0"/>
              <a:t>30/09/2020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EE826-25BB-4D0E-808A-7246D09F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7A84B-5432-4E02-A44A-86D06D35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CA59-5260-48C5-B581-6607CADFF96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546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C5C94-D159-4CB9-A482-B3F122875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FC799-0290-4C6A-B985-91C626FCE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E56D8-7346-452E-A3EF-799F63C23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686F-1D7E-437A-9324-F84E10F27DC9}" type="datetimeFigureOut">
              <a:rPr lang="en-IE" smtClean="0"/>
              <a:t>30/09/2020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E27F6-41EB-40B1-ACF6-831A9D834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32FFF-0456-4C16-9FDA-70AFACBCB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CA59-5260-48C5-B581-6607CADFF96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806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CA0EB-B5A4-4F4D-8B27-3BB7C7DC3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40064-B3A3-4234-8801-145566751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C7329-D65D-4349-AA2A-179E01C10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7C83F-CB8C-48A0-AE22-5022B75C1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686F-1D7E-437A-9324-F84E10F27DC9}" type="datetimeFigureOut">
              <a:rPr lang="en-IE" smtClean="0"/>
              <a:t>30/09/2020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4F01B-BDC9-44F3-B7B7-BAAD3E1B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F458E-1C3F-403A-8404-C13E105A8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CA59-5260-48C5-B581-6607CADFF96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344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D1BA8-0752-4F60-9668-505B3FB99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77C63-E3ED-43C6-B746-C43ADDA1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EAAD8-2B67-44B6-B354-75B0987B8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D35072-5846-4602-9879-2938A5137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3179CB-B51B-4302-8F19-0AFFAFBFF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AFB495-57FF-44B6-8FA2-D7B1769A8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686F-1D7E-437A-9324-F84E10F27DC9}" type="datetimeFigureOut">
              <a:rPr lang="en-IE" smtClean="0"/>
              <a:t>30/09/2020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2946AE-C0FA-4240-BE4F-9E8C91A7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F8D8E7-75C8-405F-A75D-7C2947AA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CA59-5260-48C5-B581-6607CADFF96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077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55EF8-E56F-4E70-9114-7341CB036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BA28F5-3E39-4A56-BE2C-CD1B890B6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686F-1D7E-437A-9324-F84E10F27DC9}" type="datetimeFigureOut">
              <a:rPr lang="en-IE" smtClean="0"/>
              <a:t>30/09/2020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B6237-56F8-4E9D-904B-4B4DA0557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7DA5D-80CF-49DC-BCAA-B4CAC90C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CA59-5260-48C5-B581-6607CADFF96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055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9372B7-55CE-4CEA-9F95-D58CC4DF8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686F-1D7E-437A-9324-F84E10F27DC9}" type="datetimeFigureOut">
              <a:rPr lang="en-IE" smtClean="0"/>
              <a:t>30/09/2020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A97D39-1628-4594-898F-B56E42C3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41C93-9288-4688-A213-0ACA4EF38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CA59-5260-48C5-B581-6607CADFF96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731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3AC0A-281E-4599-8ED9-1EBC2EBBA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C88D4-3CB1-4C8F-B3E6-6B9CBDFE3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44FF2-0E26-4B93-8465-A8DB40C40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3A63C-7542-4FB3-9DA3-AED05366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686F-1D7E-437A-9324-F84E10F27DC9}" type="datetimeFigureOut">
              <a:rPr lang="en-IE" smtClean="0"/>
              <a:t>30/09/2020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0EB053-68C9-4AE5-9C3C-22391BE1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EFD5D-FF6F-441B-8B3C-EDF6A9E1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CA59-5260-48C5-B581-6607CADFF96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758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77963-555C-4F9A-9872-5A33CB62F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4A8DA9-98E9-41E9-AE57-DD8C172295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D297B-E9F5-4F60-B9F4-C73476597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6D798-B617-42DC-A440-F822D66A7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686F-1D7E-437A-9324-F84E10F27DC9}" type="datetimeFigureOut">
              <a:rPr lang="en-IE" smtClean="0"/>
              <a:t>30/09/2020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8459E-DF9D-4BF0-9108-0C22EDFD3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C4B8A-1D34-427C-B333-9C65E505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CA59-5260-48C5-B581-6607CADFF96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933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480E50-F9FC-4150-BF04-4951B6076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F506B-5741-478D-BFC9-6D10E9856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6FEE1-27B5-4D12-AE8C-12D8B4DDC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5686F-1D7E-437A-9324-F84E10F27DC9}" type="datetimeFigureOut">
              <a:rPr lang="en-IE" smtClean="0"/>
              <a:t>30/09/2020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AB4E3-D7A5-417E-B816-A70C517AD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3D25B-D1E8-49F8-9B87-A8AAF9BDF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5CA59-5260-48C5-B581-6607CADFF96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381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C14B-C3A6-431B-A935-5DE1C3C44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3D Creative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1F7E3-9C41-4079-BFEC-44F40BF95E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Using a Photo as Inspiration</a:t>
            </a:r>
          </a:p>
        </p:txBody>
      </p:sp>
    </p:spTree>
    <p:extLst>
      <p:ext uri="{BB962C8B-B14F-4D97-AF65-F5344CB8AC3E}">
        <p14:creationId xmlns:p14="http://schemas.microsoft.com/office/powerpoint/2010/main" val="3561076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17BC28D-339E-41C5-8CC8-3EE4242307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9" r="1" b="47051"/>
          <a:stretch/>
        </p:blipFill>
        <p:spPr bwMode="auto">
          <a:xfrm>
            <a:off x="196850" y="173518"/>
            <a:ext cx="11798300" cy="6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189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992DD-9866-42F9-BC7F-1D061B1BD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E39AA-5362-4D22-A654-EF0557AD5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A8EB36E-057F-460E-970B-3DD7E5F86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5" b="42975"/>
          <a:stretch/>
        </p:blipFill>
        <p:spPr bwMode="auto">
          <a:xfrm>
            <a:off x="838200" y="352303"/>
            <a:ext cx="10671297" cy="632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543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13A61-C43C-4A13-A626-ED85C9CC7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3876A-7110-42D5-9FE5-90F7F3FD0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42" name="Picture 2" descr="Image">
            <a:extLst>
              <a:ext uri="{FF2B5EF4-FFF2-40B4-BE49-F238E27FC236}">
                <a16:creationId xmlns:a16="http://schemas.microsoft.com/office/drawing/2014/main" id="{86A92CEF-9334-4E63-8353-157B5D1F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677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4F76C-4197-4060-A5DB-BC405E451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6C13B-AA36-4406-A249-A6FA2D8EA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9A3864-35F0-4AAE-B24D-EA5674F014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4746" y="107754"/>
            <a:ext cx="12346745" cy="675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6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31BCC-9FA6-4BEF-88F2-1A3645ECCA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B43FB-3C73-448B-962D-72DD06A28A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5E68C6-DCE4-4BA9-A8EA-59A47C0A5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0" r="6661" b="20777"/>
          <a:stretch/>
        </p:blipFill>
        <p:spPr bwMode="auto">
          <a:xfrm>
            <a:off x="2974364" y="47254"/>
            <a:ext cx="7168442" cy="67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024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8BD8F-C560-47BF-9163-1E1996434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AEDC2-3098-4A89-892F-A04635AC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03653E-1FB0-407C-9629-128A037BBB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2" b="7907"/>
          <a:stretch/>
        </p:blipFill>
        <p:spPr bwMode="auto">
          <a:xfrm>
            <a:off x="3791939" y="157986"/>
            <a:ext cx="4608121" cy="654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965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BE8E8-AEED-41EE-8C20-9F350532D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6D387-05EF-4844-BC83-B89BCA508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20792F0-9E13-42EE-BB51-AF32915DAD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9" t="15072" r="5762" b="35557"/>
          <a:stretch/>
        </p:blipFill>
        <p:spPr bwMode="auto">
          <a:xfrm>
            <a:off x="1541109" y="365125"/>
            <a:ext cx="9109781" cy="632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99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0370A-944E-45EE-97F5-ED80C5FB4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1F9B1-5E39-4A8C-A027-21C044684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F654CEC-E0FA-4C8E-8621-130453F79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2878516" y="-858803"/>
            <a:ext cx="6434968" cy="857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556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DAE80-EFE7-43B4-8425-90962A38B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24D0A-4201-4EEB-8335-27BDFA919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150546C-02F2-4E8E-8F66-2B8FF22BA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5" r="-933" b="22872"/>
          <a:stretch/>
        </p:blipFill>
        <p:spPr bwMode="auto">
          <a:xfrm>
            <a:off x="3459883" y="97850"/>
            <a:ext cx="5272234" cy="643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159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A6250-4E92-44C0-A82F-D68C9D3D3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D395C-0BED-4780-A06A-9314A746A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BD8E49B-594A-490B-AEFE-E3C21A887A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69" b="22518"/>
          <a:stretch/>
        </p:blipFill>
        <p:spPr bwMode="auto">
          <a:xfrm>
            <a:off x="2849404" y="108187"/>
            <a:ext cx="6493191" cy="67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332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693A8-4609-4455-8F60-D137F75F0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9A048-3D4D-465A-8C88-A2388588D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5418135-2544-4D09-8BF0-2F6DCC604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2" r="1268" b="24542"/>
          <a:stretch/>
        </p:blipFill>
        <p:spPr bwMode="auto">
          <a:xfrm>
            <a:off x="2296074" y="96821"/>
            <a:ext cx="7599851" cy="666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916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3D Creative Writing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Creative Writing</dc:title>
  <dc:creator>ciara deasy</dc:creator>
  <cp:lastModifiedBy>ciara deasy</cp:lastModifiedBy>
  <cp:revision>2</cp:revision>
  <dcterms:created xsi:type="dcterms:W3CDTF">2020-09-30T19:57:46Z</dcterms:created>
  <dcterms:modified xsi:type="dcterms:W3CDTF">2020-09-30T20:12:12Z</dcterms:modified>
</cp:coreProperties>
</file>